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D8B9E2-32F8-41C6-A628-BCF7664F0A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7C03BB0-4561-4AAC-B905-BD037EC596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2AB1180-AFE3-4A8B-9A4F-1900BEA82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63A41-2DF5-4B5A-9088-6D6228EEF869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449D3F3-19FA-4EFC-9974-BC75F8D16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E583C14-817C-431B-AD5D-6F3093FAD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C0B4E-39C3-407F-958E-F96DB095B31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810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D34577-2AB9-45AE-807F-6C70712CB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D11A47F-C025-4454-A131-A6D4DC559A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9C44A6B-6B79-4CAE-9A6A-0656FD75F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63A41-2DF5-4B5A-9088-6D6228EEF869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DFBB0C2-A27C-4973-ABB7-53D58A6A8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644938F-57B1-49BD-A289-5238DE3C3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C0B4E-39C3-407F-958E-F96DB095B31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222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7386D02-0B4F-4492-9481-E3CBB99387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B19EC58-8C97-44F5-80ED-5DEF071B2E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06E98FE-7E24-4622-82DE-5FE6C3D0E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63A41-2DF5-4B5A-9088-6D6228EEF869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3C52D5D-4657-4292-B152-6D57EAC1A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4AB7996-A4A8-4F16-A645-D8105F56C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C0B4E-39C3-407F-958E-F96DB095B31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161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62948E-12D4-4337-80AA-9584BFE17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416723D-0CE9-4A42-8C81-9431C28FB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A5B26EC-4FF6-4974-8FAA-24E892078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63A41-2DF5-4B5A-9088-6D6228EEF869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07A919B-B6D7-4FF2-BDB8-A30ED6836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181D940-6CEA-4016-B694-8DCA3D2F1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C0B4E-39C3-407F-958E-F96DB095B31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80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964B6A-A9BC-4396-B026-492267056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3947E10-76F6-43B9-AA3F-49C4CF72D1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9B5A21F-1FD4-48D0-90B2-F70576D7D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63A41-2DF5-4B5A-9088-6D6228EEF869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9899BCD-9D33-4541-9B94-8F61DEFC9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62883DB-0D1C-491A-89E3-EADE542B1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C0B4E-39C3-407F-958E-F96DB095B31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45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033299-5A48-4FF9-8624-4E29C1E37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177B9FD-EF75-4313-884C-5FB8C7B586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D856915-4D7B-4602-9358-C03719B4E2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9C28158-0A98-48E3-97A2-933B65176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63A41-2DF5-4B5A-9088-6D6228EEF869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B8ADED6-B789-4DAC-91FA-1AFDF8ACC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73BAAED-CA1F-42C3-A3C1-B6B17775A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C0B4E-39C3-407F-958E-F96DB095B31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215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C62DD7-580E-4E29-9087-311497059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AB3E20-24A0-4527-9AF6-A63C2EBDCA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71D40E8-FD4B-4570-B92D-61A99DEC70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3F3327B-F055-4B28-9F4E-60704A94EA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4BD9552-1102-4B61-B27A-FFDFC565CF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A6E69E5-9D83-49BB-8E0C-C52757109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63A41-2DF5-4B5A-9088-6D6228EEF869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E3BDB2A-AC86-45C2-BBE7-C2E1EB0BB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0DC8318-D951-4C00-9177-4E0015BF8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C0B4E-39C3-407F-958E-F96DB095B31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928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BEFC15-3335-41FD-ACEB-3ABCC8AE1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092783E-70F9-476C-B157-777E16BAC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63A41-2DF5-4B5A-9088-6D6228EEF869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B970FED-E22E-45E9-A3C7-B94894435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820FDC5-695C-4710-94A9-77706520D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C0B4E-39C3-407F-958E-F96DB095B31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861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F69C20F-B907-47DC-91C1-3326FAC62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63A41-2DF5-4B5A-9088-6D6228EEF869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95035D4-8FDA-404F-8B5A-8C6B91F60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366A477-E152-4595-8ACA-7C5A57F77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C0B4E-39C3-407F-958E-F96DB095B31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404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CA9A12-BF3F-4101-A07D-3FFB4C72C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E8EEC08-137A-4A67-A64D-A1D4C0D1A4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3E469D9-4182-4B1F-9A74-A3E9C7F614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D0519E4-CD03-4860-AE2F-9DB47DFB6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63A41-2DF5-4B5A-9088-6D6228EEF869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9247E2D-7716-4D72-BC57-F27B4D389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459ED48-8D87-4F4D-8516-3701070C4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C0B4E-39C3-407F-958E-F96DB095B31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389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9B1C8E-520C-4F80-A0D2-5E684917D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AAE4AD3-EB96-46B4-A7F7-4C9BECF2C7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F997DF4-443E-4B11-814F-6037EEF7B2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F3185A3-EDAC-4092-A949-45730BC85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63A41-2DF5-4B5A-9088-6D6228EEF869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17CD919-3B93-44C9-ACE5-F5452BA61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A5A30A5-41A6-476F-99D1-D19385948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C0B4E-39C3-407F-958E-F96DB095B31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267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5EA1075-ACEA-4DA5-BDC3-000CC4645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EE21E8A-EE91-4274-9B7C-7AD1BD99C3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8E8C417-2F79-4A90-AB5A-862565CB23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63A41-2DF5-4B5A-9088-6D6228EEF869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772AB9F-E71F-496B-B528-ED8C4106F7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2106103-2D4A-4627-846E-911C4CF2E8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C0B4E-39C3-407F-958E-F96DB095B31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83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lobalcitizen.org/f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649C35-E49C-4148-AA90-6304CD5DD4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Citoyen global </a:t>
            </a:r>
            <a:endParaRPr lang="en-US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B4A3D25-8B07-4B92-B212-557B234430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Travail de recherche.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44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Avec un partenaire explorer le site web suivant:</a:t>
            </a:r>
          </a:p>
          <a:p>
            <a:pPr marL="0" indent="0">
              <a:buNone/>
            </a:pPr>
            <a:r>
              <a:rPr lang="fr-CA" dirty="0"/>
              <a:t>a)qu’est-ce que tu observes sur le site web /points positifs et points négatifs</a:t>
            </a:r>
          </a:p>
          <a:p>
            <a:pPr marL="0" indent="0">
              <a:buNone/>
            </a:pPr>
            <a:r>
              <a:rPr lang="fr-CA" dirty="0"/>
              <a:t> b) Et quelles histoires ou causes est le plus important pour toi et explique pourquoi ceci est important pour toi .</a:t>
            </a:r>
          </a:p>
          <a:p>
            <a:pPr marL="0" indent="0">
              <a:buNone/>
            </a:pPr>
            <a:r>
              <a:rPr lang="fr-CA" dirty="0"/>
              <a:t>c) Trouvez d’autres sites web qui sont en lien avec le concept de citoyen global.</a:t>
            </a:r>
          </a:p>
          <a:p>
            <a:endParaRPr lang="en-US" dirty="0">
              <a:hlinkClick r:id="rId2"/>
            </a:endParaRPr>
          </a:p>
          <a:p>
            <a:r>
              <a:rPr lang="en-US" dirty="0">
                <a:hlinkClick r:id="rId2"/>
              </a:rPr>
              <a:t>https://www.globalcitizen.org/fr/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99493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81</Words>
  <Application>Microsoft Office PowerPoint</Application>
  <PresentationFormat>Grand écran</PresentationFormat>
  <Paragraphs>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Citoyen global 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Citoyen global </dc:title>
  <dc:creator>Cyr, Jeannot (ASD-S)</dc:creator>
  <cp:lastModifiedBy>Cyr, Jeannot (ASD-S)</cp:lastModifiedBy>
  <cp:revision>2</cp:revision>
  <dcterms:created xsi:type="dcterms:W3CDTF">2020-02-24T22:48:15Z</dcterms:created>
  <dcterms:modified xsi:type="dcterms:W3CDTF">2020-02-24T22:49:25Z</dcterms:modified>
</cp:coreProperties>
</file>