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58" r:id="rId7"/>
    <p:sldId id="259" r:id="rId8"/>
    <p:sldId id="261" r:id="rId9"/>
    <p:sldId id="278" r:id="rId10"/>
    <p:sldId id="257" r:id="rId11"/>
    <p:sldId id="260" r:id="rId12"/>
    <p:sldId id="263" r:id="rId13"/>
    <p:sldId id="275" r:id="rId14"/>
    <p:sldId id="264" r:id="rId15"/>
    <p:sldId id="265" r:id="rId16"/>
    <p:sldId id="276" r:id="rId17"/>
    <p:sldId id="266" r:id="rId18"/>
    <p:sldId id="267" r:id="rId19"/>
    <p:sldId id="268" r:id="rId20"/>
    <p:sldId id="273" r:id="rId21"/>
    <p:sldId id="274" r:id="rId22"/>
    <p:sldId id="277" r:id="rId23"/>
    <p:sldId id="279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D0F3-99BE-45A6-BED4-E525E44E6DB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899-FD98-4B2E-AA0D-A7DA649B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6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D0F3-99BE-45A6-BED4-E525E44E6DB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899-FD98-4B2E-AA0D-A7DA649B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1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D0F3-99BE-45A6-BED4-E525E44E6DB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899-FD98-4B2E-AA0D-A7DA649B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2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D0F3-99BE-45A6-BED4-E525E44E6DB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899-FD98-4B2E-AA0D-A7DA649B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7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D0F3-99BE-45A6-BED4-E525E44E6DB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899-FD98-4B2E-AA0D-A7DA649B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9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D0F3-99BE-45A6-BED4-E525E44E6DB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899-FD98-4B2E-AA0D-A7DA649B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D0F3-99BE-45A6-BED4-E525E44E6DB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899-FD98-4B2E-AA0D-A7DA649B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9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D0F3-99BE-45A6-BED4-E525E44E6DB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899-FD98-4B2E-AA0D-A7DA649B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D0F3-99BE-45A6-BED4-E525E44E6DB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899-FD98-4B2E-AA0D-A7DA649B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D0F3-99BE-45A6-BED4-E525E44E6DB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899-FD98-4B2E-AA0D-A7DA649B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6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D0F3-99BE-45A6-BED4-E525E44E6DB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5899-FD98-4B2E-AA0D-A7DA649B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D0F3-99BE-45A6-BED4-E525E44E6DBC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55899-FD98-4B2E-AA0D-A7DA649B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8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D4CQ5ppm_A&amp;feature=youtu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pr</a:t>
            </a:r>
            <a:r>
              <a:rPr lang="fr-CA" dirty="0" err="1" smtClean="0"/>
              <a:t>éhistoire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2510" y="0"/>
            <a:ext cx="12964510" cy="80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Deux sous-périodes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Le Paléolithique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Invention du feu</a:t>
            </a:r>
          </a:p>
          <a:p>
            <a:r>
              <a:rPr lang="fr-CA" dirty="0"/>
              <a:t>Chasse</a:t>
            </a:r>
          </a:p>
          <a:p>
            <a:r>
              <a:rPr lang="fr-CA" dirty="0"/>
              <a:t>Pêche</a:t>
            </a:r>
          </a:p>
          <a:p>
            <a:r>
              <a:rPr lang="fr-CA" dirty="0" smtClean="0"/>
              <a:t>Nomade</a:t>
            </a:r>
          </a:p>
          <a:p>
            <a:r>
              <a:rPr lang="fr-CA" dirty="0" smtClean="0"/>
              <a:t>Outils simples /pierre/bois</a:t>
            </a:r>
            <a:endParaRPr lang="fr-CA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 smtClean="0"/>
              <a:t>Néolithique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. Agriculture</a:t>
            </a:r>
            <a:endParaRPr lang="fr-CA" dirty="0"/>
          </a:p>
          <a:p>
            <a:r>
              <a:rPr lang="fr-CA" dirty="0"/>
              <a:t>L’élevage</a:t>
            </a:r>
          </a:p>
          <a:p>
            <a:r>
              <a:rPr lang="fr-CA" dirty="0"/>
              <a:t>Sédentarisation (villages, villes</a:t>
            </a:r>
            <a:r>
              <a:rPr lang="fr-CA" dirty="0" smtClean="0"/>
              <a:t>)</a:t>
            </a:r>
          </a:p>
          <a:p>
            <a:r>
              <a:rPr lang="fr-CA" dirty="0" smtClean="0"/>
              <a:t>Outils sont plus complexes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Nomade et sédentaire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7" y="76561"/>
            <a:ext cx="8378378" cy="61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6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Trois </a:t>
            </a:r>
            <a:r>
              <a:rPr lang="en-US" dirty="0" err="1" smtClean="0"/>
              <a:t>caract</a:t>
            </a:r>
            <a:r>
              <a:rPr lang="fr-CA" dirty="0" smtClean="0"/>
              <a:t>é</a:t>
            </a:r>
            <a:r>
              <a:rPr lang="en-US" dirty="0" err="1" smtClean="0"/>
              <a:t>ristiques</a:t>
            </a:r>
            <a:r>
              <a:rPr lang="en-US" dirty="0" smtClean="0"/>
              <a:t>  des </a:t>
            </a:r>
            <a:r>
              <a:rPr lang="en-US" dirty="0" err="1" smtClean="0"/>
              <a:t>nomades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Trois caractéristiques des sédentaires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655039"/>
            <a:ext cx="9925385" cy="54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6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Quelles sont les difficultés lorsque nous sommes nomades ou sédentaires?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nomade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Climat</a:t>
            </a:r>
          </a:p>
          <a:p>
            <a:r>
              <a:rPr lang="fr-CA" dirty="0" smtClean="0"/>
              <a:t>Les prédateurs</a:t>
            </a:r>
          </a:p>
          <a:p>
            <a:r>
              <a:rPr lang="fr-CA" dirty="0" smtClean="0"/>
              <a:t>La faible croissance de la population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 smtClean="0"/>
              <a:t>sédentaire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 smtClean="0"/>
              <a:t>Le territoire devient de plus en plus peuplé</a:t>
            </a:r>
          </a:p>
          <a:p>
            <a:r>
              <a:rPr lang="fr-CA" dirty="0" smtClean="0"/>
              <a:t>Les guerres</a:t>
            </a:r>
          </a:p>
          <a:p>
            <a:r>
              <a:rPr lang="fr-CA" smtClean="0"/>
              <a:t>Pollution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Pensez-vous que les premiers sédentaires avaient plus de tâches à faire que vous?  </a:t>
            </a:r>
          </a:p>
          <a:p>
            <a:r>
              <a:rPr lang="fr-CA" dirty="0" smtClean="0"/>
              <a:t>Quelles est le nombre d’heure que vous faites des tâches durant une journée ou une semaine?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Tâches des premiers sédentaires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Travailler la terre / préparer le terrain</a:t>
            </a:r>
          </a:p>
          <a:p>
            <a:r>
              <a:rPr lang="fr-CA" dirty="0" smtClean="0"/>
              <a:t>Semer /planter les graines</a:t>
            </a:r>
          </a:p>
          <a:p>
            <a:r>
              <a:rPr lang="fr-CA" dirty="0" smtClean="0"/>
              <a:t>Récolter</a:t>
            </a:r>
          </a:p>
          <a:p>
            <a:r>
              <a:rPr lang="fr-CA" dirty="0" smtClean="0"/>
              <a:t>S’occuper des animaux</a:t>
            </a:r>
          </a:p>
          <a:p>
            <a:r>
              <a:rPr lang="fr-CA" dirty="0" smtClean="0"/>
              <a:t>Fabriquer des outils</a:t>
            </a:r>
          </a:p>
          <a:p>
            <a:r>
              <a:rPr lang="fr-CA" dirty="0" smtClean="0"/>
              <a:t>Fabriquer des vêtements</a:t>
            </a:r>
          </a:p>
          <a:p>
            <a:r>
              <a:rPr lang="fr-CA" dirty="0" smtClean="0"/>
              <a:t>Entretenir la maison</a:t>
            </a:r>
          </a:p>
          <a:p>
            <a:r>
              <a:rPr lang="fr-CA" dirty="0" smtClean="0"/>
              <a:t>Chercher l’eau 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40" y="806221"/>
            <a:ext cx="8409904" cy="570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79" y="1957589"/>
            <a:ext cx="10588521" cy="270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62" y="669702"/>
            <a:ext cx="10852826" cy="515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kladata.com/oaN99wMcEAShU8mW4AqT-2bs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28" y="-93789"/>
            <a:ext cx="7959143" cy="69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798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538162"/>
            <a:ext cx="98869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linkClick r:id="rId2"/>
              </a:rPr>
              <a:t>https://www.youtube.com/watch?v=vD4CQ5ppm_A&amp;feature=youtu.be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65" y="554488"/>
            <a:ext cx="6077285" cy="63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4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18" y="893142"/>
            <a:ext cx="8848657" cy="60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6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2112135"/>
            <a:ext cx="9077325" cy="23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0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Début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Avec l’apparition des premiers hommes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6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Avec l’invention de l’écriture (3200 av. –J.-C.)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7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r>
              <a:rPr lang="fr-CA" altLang="en-US" dirty="0" smtClean="0"/>
              <a:t>Les </a:t>
            </a:r>
            <a:r>
              <a:rPr lang="fr-CA" altLang="en-US" dirty="0"/>
              <a:t>documents les plus anciens sont </a:t>
            </a:r>
            <a:r>
              <a:rPr lang="fr-CA" altLang="en-US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matériels</a:t>
            </a:r>
            <a:r>
              <a:rPr lang="fr-CA" altLang="en-US" dirty="0"/>
              <a:t>, mais durant les derniers millénaires de la préhistoire, nos ancêtres ont aussi produit des documents </a:t>
            </a:r>
            <a:r>
              <a:rPr lang="fr-CA" altLang="en-US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figurés</a:t>
            </a:r>
            <a:r>
              <a:rPr lang="fr-CA" altLang="en-US" dirty="0"/>
              <a:t>.</a:t>
            </a:r>
            <a:endParaRPr lang="en-CA" altLang="en-US" dirty="0"/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968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03" y="562727"/>
            <a:ext cx="9069695" cy="5207009"/>
          </a:xfrm>
          <a:prstGeom prst="rect">
            <a:avLst/>
          </a:prstGeom>
        </p:spPr>
      </p:pic>
      <p:pic>
        <p:nvPicPr>
          <p:cNvPr id="1026" name="Picture 2" descr="Image result for cool kid with i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39" y="4997003"/>
            <a:ext cx="2681221" cy="13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188</Words>
  <Application>Microsoft Office PowerPoint</Application>
  <PresentationFormat>Widescreen</PresentationFormat>
  <Paragraphs>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La préhistoire</vt:lpstr>
      <vt:lpstr>PowerPoint Presentation</vt:lpstr>
      <vt:lpstr>PowerPoint Presentation</vt:lpstr>
      <vt:lpstr>PowerPoint Presentation</vt:lpstr>
      <vt:lpstr>PowerPoint Presentation</vt:lpstr>
      <vt:lpstr>Début </vt:lpstr>
      <vt:lpstr>Fin </vt:lpstr>
      <vt:lpstr>PowerPoint Presentation</vt:lpstr>
      <vt:lpstr>PowerPoint Presentation</vt:lpstr>
      <vt:lpstr>PowerPoint Presentation</vt:lpstr>
      <vt:lpstr>Deux sous-périodes</vt:lpstr>
      <vt:lpstr>Nomade et sédentaire</vt:lpstr>
      <vt:lpstr>PowerPoint Presentation</vt:lpstr>
      <vt:lpstr>Trois caractéristiques  des nomades</vt:lpstr>
      <vt:lpstr>Trois caractéristiques des sédentaires</vt:lpstr>
      <vt:lpstr>PowerPoint Presentation</vt:lpstr>
      <vt:lpstr>Quelles sont les difficultés lorsque nous sommes nomades ou sédentaires?</vt:lpstr>
      <vt:lpstr>PowerPoint Presentation</vt:lpstr>
      <vt:lpstr>Tâches des premiers sédentaires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préhsitoire</dc:title>
  <dc:creator>Cyr, Jeannot (ASD-S)</dc:creator>
  <cp:lastModifiedBy>Cyr, Jeannot (ASD-S)</cp:lastModifiedBy>
  <cp:revision>30</cp:revision>
  <dcterms:created xsi:type="dcterms:W3CDTF">2017-09-25T13:11:10Z</dcterms:created>
  <dcterms:modified xsi:type="dcterms:W3CDTF">2020-02-13T14:14:21Z</dcterms:modified>
</cp:coreProperties>
</file>