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75" r:id="rId5"/>
    <p:sldId id="270" r:id="rId6"/>
    <p:sldId id="260" r:id="rId7"/>
    <p:sldId id="263" r:id="rId8"/>
    <p:sldId id="265" r:id="rId9"/>
    <p:sldId id="268" r:id="rId10"/>
    <p:sldId id="264" r:id="rId11"/>
    <p:sldId id="273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2C22-DFF3-497C-88BE-D845A335D74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2842-3CAA-498D-8D81-DF05F8399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6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2C22-DFF3-497C-88BE-D845A335D74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2842-3CAA-498D-8D81-DF05F8399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2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2C22-DFF3-497C-88BE-D845A335D74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2842-3CAA-498D-8D81-DF05F8399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2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2C22-DFF3-497C-88BE-D845A335D74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2842-3CAA-498D-8D81-DF05F8399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2C22-DFF3-497C-88BE-D845A335D74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2842-3CAA-498D-8D81-DF05F8399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7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2C22-DFF3-497C-88BE-D845A335D74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2842-3CAA-498D-8D81-DF05F8399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8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2C22-DFF3-497C-88BE-D845A335D74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2842-3CAA-498D-8D81-DF05F8399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0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2C22-DFF3-497C-88BE-D845A335D74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2842-3CAA-498D-8D81-DF05F8399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5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2C22-DFF3-497C-88BE-D845A335D74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2842-3CAA-498D-8D81-DF05F8399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2C22-DFF3-497C-88BE-D845A335D74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2842-3CAA-498D-8D81-DF05F8399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7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2C22-DFF3-497C-88BE-D845A335D74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2842-3CAA-498D-8D81-DF05F8399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2C22-DFF3-497C-88BE-D845A335D74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72842-3CAA-498D-8D81-DF05F8399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1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eq5l4NRNe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Comprendre</a:t>
            </a:r>
            <a:r>
              <a:rPr lang="en-US" dirty="0" smtClean="0"/>
              <a:t> la p</a:t>
            </a:r>
            <a:r>
              <a:rPr lang="fr-CA" dirty="0" err="1" smtClean="0"/>
              <a:t>ériode</a:t>
            </a:r>
            <a:r>
              <a:rPr lang="fr-CA" dirty="0" smtClean="0"/>
              <a:t> moderne 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Le siècle des Lumières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www.youtube.com/watch?v=ueq5l4NRNew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4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Tâche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Tu es un rêveur, tu as une nouvelle idée qui pourraient améliorer la vie des personnes dans ta ville, dans ton école, dans ta province, dans ton pays ou même dans le monde?</a:t>
            </a:r>
          </a:p>
          <a:p>
            <a:r>
              <a:rPr lang="fr-CA" dirty="0" smtClean="0"/>
              <a:t>Discute de cette nouvelle idée avec tes partenaires et écris cette nouvelle idée sur </a:t>
            </a:r>
            <a:r>
              <a:rPr lang="fr-CA" smtClean="0"/>
              <a:t>la feuille.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8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5" y="389691"/>
            <a:ext cx="4082602" cy="22584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076" y="233482"/>
            <a:ext cx="3253900" cy="2570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0976" y="233482"/>
            <a:ext cx="2552700" cy="2457450"/>
          </a:xfrm>
          <a:prstGeom prst="rect">
            <a:avLst/>
          </a:prstGeom>
        </p:spPr>
      </p:pic>
      <p:pic>
        <p:nvPicPr>
          <p:cNvPr id="5" name="Picture 8" descr="Image result for rosa par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9" y="2804360"/>
            <a:ext cx="3827777" cy="255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demotivateur.fr/images-buzz/108427/3d4d4e787a65c50033764877824ad5009f9f64dd1ee37041df99e1ee66e7a2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06" y="2901378"/>
            <a:ext cx="3834640" cy="20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reenpeace ca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551" y="283640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Image result for amnesty international ca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amnesty international ca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Image result for amnesty international can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Image result for amnesty international can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4" y="5512419"/>
            <a:ext cx="3057525" cy="1495425"/>
          </a:xfrm>
          <a:prstGeom prst="rect">
            <a:avLst/>
          </a:prstGeom>
        </p:spPr>
      </p:pic>
      <p:pic>
        <p:nvPicPr>
          <p:cNvPr id="2062" name="Picture 14" descr="Image result for bras artificie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12" y="5011583"/>
            <a:ext cx="27051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3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Est-ce que tu penses à d’autres personnes?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90" y="0"/>
            <a:ext cx="79790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44011" y="1777285"/>
            <a:ext cx="1347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 smtClean="0"/>
              <a:t>Malala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7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humanistes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.Qu’est-ce que tu sais </a:t>
            </a:r>
            <a:r>
              <a:rPr lang="fr-CA" smtClean="0"/>
              <a:t>à propos d’eux?</a:t>
            </a:r>
          </a:p>
          <a:p>
            <a:pPr marL="0" indent="0">
              <a:buNone/>
            </a:pPr>
            <a:r>
              <a:rPr lang="fr-CA" dirty="0" smtClean="0"/>
              <a:t>Quelles sont leurs grandes idées?</a:t>
            </a:r>
          </a:p>
          <a:p>
            <a:endParaRPr lang="fr-CA" dirty="0" smtClean="0"/>
          </a:p>
          <a:p>
            <a:endParaRPr lang="fr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humanistes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Qui sont-ils ?</a:t>
            </a:r>
          </a:p>
          <a:p>
            <a:pPr marL="0" indent="0">
              <a:buNone/>
            </a:pPr>
            <a:endParaRPr lang="fr-CA" dirty="0"/>
          </a:p>
          <a:p>
            <a:pPr marL="514350" indent="-514350">
              <a:buAutoNum type="alphaLcParenR"/>
            </a:pPr>
            <a:r>
              <a:rPr lang="fr-CA" dirty="0" smtClean="0"/>
              <a:t>Artistes</a:t>
            </a:r>
          </a:p>
          <a:p>
            <a:pPr marL="514350" indent="-514350">
              <a:buAutoNum type="alphaLcParenR"/>
            </a:pPr>
            <a:r>
              <a:rPr lang="fr-CA" dirty="0" smtClean="0"/>
              <a:t>Écrivains</a:t>
            </a:r>
          </a:p>
          <a:p>
            <a:pPr marL="514350" indent="-514350">
              <a:buAutoNum type="alphaLcParenR"/>
            </a:pPr>
            <a:r>
              <a:rPr lang="fr-CA" dirty="0" smtClean="0"/>
              <a:t>Érudits (savant qui étudie les textes anciens)</a:t>
            </a:r>
          </a:p>
          <a:p>
            <a:pPr marL="514350" indent="-514350">
              <a:buAutoNum type="alphaLcParenR"/>
            </a:pPr>
            <a:r>
              <a:rPr lang="fr-CA" dirty="0" smtClean="0"/>
              <a:t>Philosophe (penseur qui s’interroge sur l’être humain)</a:t>
            </a:r>
          </a:p>
          <a:p>
            <a:pPr marL="514350" indent="-514350">
              <a:buAutoNum type="alphaLcParenR"/>
            </a:pPr>
            <a:r>
              <a:rPr lang="fr-CA" dirty="0" smtClean="0"/>
              <a:t>Des scientifiques</a:t>
            </a:r>
          </a:p>
          <a:p>
            <a:pPr marL="514350" indent="-514350">
              <a:buAutoNum type="alphaLcParenR"/>
            </a:pPr>
            <a:r>
              <a:rPr lang="fr-CA" dirty="0" smtClean="0"/>
              <a:t>Des enseignants</a:t>
            </a:r>
          </a:p>
          <a:p>
            <a:pPr marL="514350" indent="-514350">
              <a:buAutoNum type="alphaLcParenR"/>
            </a:pPr>
            <a:r>
              <a:rPr lang="fr-CA" dirty="0" smtClean="0"/>
              <a:t>Des jeunes des adolescents  les élèves à KVHS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humanistes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Leurs idées</a:t>
            </a:r>
          </a:p>
          <a:p>
            <a:endParaRPr lang="fr-CA" dirty="0"/>
          </a:p>
          <a:p>
            <a:pPr marL="514350" indent="-514350">
              <a:buAutoNum type="alphaLcParenR"/>
            </a:pPr>
            <a:r>
              <a:rPr lang="fr-CA" dirty="0" smtClean="0"/>
              <a:t>Besoin de savoir </a:t>
            </a:r>
          </a:p>
          <a:p>
            <a:pPr marL="514350" indent="-514350">
              <a:buAutoNum type="alphaLcParenR"/>
            </a:pPr>
            <a:r>
              <a:rPr lang="fr-CA" dirty="0" smtClean="0"/>
              <a:t>Tolérance et paix</a:t>
            </a:r>
          </a:p>
          <a:p>
            <a:pPr marL="514350" indent="-514350">
              <a:buAutoNum type="alphaLcParenR"/>
            </a:pPr>
            <a:r>
              <a:rPr lang="fr-CA" dirty="0" smtClean="0"/>
              <a:t>Doute et critique des idées toutes faites.</a:t>
            </a:r>
          </a:p>
          <a:p>
            <a:pPr marL="514350" indent="-514350">
              <a:buAutoNum type="alphaLcParenR"/>
            </a:pPr>
            <a:r>
              <a:rPr lang="fr-CA" dirty="0" smtClean="0"/>
              <a:t>Demander la liberté de pensé</a:t>
            </a:r>
          </a:p>
          <a:p>
            <a:pPr marL="514350" indent="-514350">
              <a:buAutoNum type="alphaLcParenR"/>
            </a:pPr>
            <a:r>
              <a:rPr lang="fr-CA" dirty="0" smtClean="0"/>
              <a:t>Une plus grande place à l’éducation.</a:t>
            </a:r>
          </a:p>
          <a:p>
            <a:pPr marL="514350" indent="-514350">
              <a:buAutoNum type="alphaLcParenR"/>
            </a:pPr>
            <a:r>
              <a:rPr lang="fr-CA" dirty="0" smtClean="0"/>
              <a:t>Égalité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diffusion de leurs idées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voyages </a:t>
            </a:r>
          </a:p>
          <a:p>
            <a:r>
              <a:rPr lang="fr-CA" dirty="0" smtClean="0"/>
              <a:t>La correspondance</a:t>
            </a:r>
          </a:p>
          <a:p>
            <a:r>
              <a:rPr lang="fr-CA" dirty="0" smtClean="0"/>
              <a:t>Les universités (échangent leurs idées)</a:t>
            </a:r>
          </a:p>
          <a:p>
            <a:r>
              <a:rPr lang="fr-CA" dirty="0" smtClean="0"/>
              <a:t>L’imprimerie (le livre) </a:t>
            </a:r>
          </a:p>
          <a:p>
            <a:r>
              <a:rPr lang="fr-CA" dirty="0" smtClean="0"/>
              <a:t>Les manifestations</a:t>
            </a:r>
          </a:p>
          <a:p>
            <a:r>
              <a:rPr lang="fr-CA" dirty="0" smtClean="0"/>
              <a:t>Les médias sociaux </a:t>
            </a:r>
          </a:p>
          <a:p>
            <a:r>
              <a:rPr lang="fr-CA" dirty="0" smtClean="0"/>
              <a:t>Les révolutions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inventions et les découvertes de la Renaissance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Inventions et découvertes de la Renaissance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 smtClean="0"/>
              <a:t>Découverte de la circulation sanguine et pulmonaire</a:t>
            </a:r>
          </a:p>
          <a:p>
            <a:endParaRPr lang="fr-CA" dirty="0"/>
          </a:p>
          <a:p>
            <a:r>
              <a:rPr lang="fr-CA" dirty="0" smtClean="0"/>
              <a:t>Invention du microscope </a:t>
            </a:r>
          </a:p>
          <a:p>
            <a:endParaRPr lang="fr-CA" dirty="0"/>
          </a:p>
          <a:p>
            <a:r>
              <a:rPr lang="fr-CA" dirty="0" smtClean="0"/>
              <a:t>Invention du télescope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 smtClean="0"/>
              <a:t>Applications dans la société actuelle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A" dirty="0" smtClean="0"/>
              <a:t>Meilleur traitement des maladies cardiaques et pulmonaires</a:t>
            </a:r>
          </a:p>
          <a:p>
            <a:r>
              <a:rPr lang="fr-CA" dirty="0" smtClean="0"/>
              <a:t>Découverte du fonctionnement des cellules</a:t>
            </a:r>
          </a:p>
          <a:p>
            <a:endParaRPr lang="fr-CA" dirty="0"/>
          </a:p>
          <a:p>
            <a:r>
              <a:rPr lang="fr-CA" dirty="0" smtClean="0"/>
              <a:t>Meilleure connaissance de l’Univers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68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238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Comprendre la période moderne </vt:lpstr>
      <vt:lpstr>PowerPoint Presentation</vt:lpstr>
      <vt:lpstr>Est-ce que tu penses à d’autres personnes?</vt:lpstr>
      <vt:lpstr>PowerPoint Presentation</vt:lpstr>
      <vt:lpstr>Les humanistes </vt:lpstr>
      <vt:lpstr>Les humanistes </vt:lpstr>
      <vt:lpstr>Les humanistes </vt:lpstr>
      <vt:lpstr>La diffusion de leurs idées</vt:lpstr>
      <vt:lpstr>Les inventions et les découvertes de la Renaissance </vt:lpstr>
      <vt:lpstr>PowerPoint Presentation</vt:lpstr>
      <vt:lpstr>Tâche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Comprendre la période moderne</dc:title>
  <dc:creator>Cyr, Jeannot (ASD-S)</dc:creator>
  <cp:lastModifiedBy>Cyr, Jeannot (ASD-S)</cp:lastModifiedBy>
  <cp:revision>34</cp:revision>
  <cp:lastPrinted>2019-09-11T10:59:50Z</cp:lastPrinted>
  <dcterms:created xsi:type="dcterms:W3CDTF">2018-01-25T13:23:04Z</dcterms:created>
  <dcterms:modified xsi:type="dcterms:W3CDTF">2020-02-06T16:37:01Z</dcterms:modified>
</cp:coreProperties>
</file>