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1" r:id="rId7"/>
    <p:sldId id="260"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1B33AC-08A7-4E39-808D-C13C64F22BB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US"/>
          </a:p>
        </p:txBody>
      </p:sp>
      <p:sp>
        <p:nvSpPr>
          <p:cNvPr id="3" name="Sous-titre 2">
            <a:extLst>
              <a:ext uri="{FF2B5EF4-FFF2-40B4-BE49-F238E27FC236}">
                <a16:creationId xmlns:a16="http://schemas.microsoft.com/office/drawing/2014/main" id="{350E45E9-8DD2-4237-A700-47F408BA6E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a:p>
        </p:txBody>
      </p:sp>
      <p:sp>
        <p:nvSpPr>
          <p:cNvPr id="4" name="Espace réservé de la date 3">
            <a:extLst>
              <a:ext uri="{FF2B5EF4-FFF2-40B4-BE49-F238E27FC236}">
                <a16:creationId xmlns:a16="http://schemas.microsoft.com/office/drawing/2014/main" id="{D0A2A4D7-269E-4194-AF83-C948DD4EC8A4}"/>
              </a:ext>
            </a:extLst>
          </p:cNvPr>
          <p:cNvSpPr>
            <a:spLocks noGrp="1"/>
          </p:cNvSpPr>
          <p:nvPr>
            <p:ph type="dt" sz="half" idx="10"/>
          </p:nvPr>
        </p:nvSpPr>
        <p:spPr/>
        <p:txBody>
          <a:bodyPr/>
          <a:lstStyle/>
          <a:p>
            <a:fld id="{946160DE-172E-4882-9502-498464E44AC4}" type="datetimeFigureOut">
              <a:rPr lang="en-US" smtClean="0"/>
              <a:t>2/24/2020</a:t>
            </a:fld>
            <a:endParaRPr lang="en-US"/>
          </a:p>
        </p:txBody>
      </p:sp>
      <p:sp>
        <p:nvSpPr>
          <p:cNvPr id="5" name="Espace réservé du pied de page 4">
            <a:extLst>
              <a:ext uri="{FF2B5EF4-FFF2-40B4-BE49-F238E27FC236}">
                <a16:creationId xmlns:a16="http://schemas.microsoft.com/office/drawing/2014/main" id="{8DF4D165-2987-4E81-9248-35B559F5382B}"/>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E5C12AC5-3034-4A48-B970-D2056874FA83}"/>
              </a:ext>
            </a:extLst>
          </p:cNvPr>
          <p:cNvSpPr>
            <a:spLocks noGrp="1"/>
          </p:cNvSpPr>
          <p:nvPr>
            <p:ph type="sldNum" sz="quarter" idx="12"/>
          </p:nvPr>
        </p:nvSpPr>
        <p:spPr/>
        <p:txBody>
          <a:bodyPr/>
          <a:lstStyle/>
          <a:p>
            <a:fld id="{1B7B8189-285D-4BF7-8303-06F95CDE40D1}" type="slidenum">
              <a:rPr lang="en-US" smtClean="0"/>
              <a:t>‹N°›</a:t>
            </a:fld>
            <a:endParaRPr lang="en-US"/>
          </a:p>
        </p:txBody>
      </p:sp>
    </p:spTree>
    <p:extLst>
      <p:ext uri="{BB962C8B-B14F-4D97-AF65-F5344CB8AC3E}">
        <p14:creationId xmlns:p14="http://schemas.microsoft.com/office/powerpoint/2010/main" val="3879470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208ED3-AC43-4A32-A572-B1A8B519053E}"/>
              </a:ext>
            </a:extLst>
          </p:cNvPr>
          <p:cNvSpPr>
            <a:spLocks noGrp="1"/>
          </p:cNvSpPr>
          <p:nvPr>
            <p:ph type="title"/>
          </p:nvPr>
        </p:nvSpPr>
        <p:spPr/>
        <p:txBody>
          <a:bodyPr/>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AD997E78-47B7-4942-9D58-7204FAE88A4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465CB2E7-B74C-4C02-8E37-A40D969BD053}"/>
              </a:ext>
            </a:extLst>
          </p:cNvPr>
          <p:cNvSpPr>
            <a:spLocks noGrp="1"/>
          </p:cNvSpPr>
          <p:nvPr>
            <p:ph type="dt" sz="half" idx="10"/>
          </p:nvPr>
        </p:nvSpPr>
        <p:spPr/>
        <p:txBody>
          <a:bodyPr/>
          <a:lstStyle/>
          <a:p>
            <a:fld id="{946160DE-172E-4882-9502-498464E44AC4}" type="datetimeFigureOut">
              <a:rPr lang="en-US" smtClean="0"/>
              <a:t>2/24/2020</a:t>
            </a:fld>
            <a:endParaRPr lang="en-US"/>
          </a:p>
        </p:txBody>
      </p:sp>
      <p:sp>
        <p:nvSpPr>
          <p:cNvPr id="5" name="Espace réservé du pied de page 4">
            <a:extLst>
              <a:ext uri="{FF2B5EF4-FFF2-40B4-BE49-F238E27FC236}">
                <a16:creationId xmlns:a16="http://schemas.microsoft.com/office/drawing/2014/main" id="{EC973A87-1ED0-4D79-8424-1C6AAB1C5B47}"/>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074E9E46-8955-4CB7-8B20-93204EE361C1}"/>
              </a:ext>
            </a:extLst>
          </p:cNvPr>
          <p:cNvSpPr>
            <a:spLocks noGrp="1"/>
          </p:cNvSpPr>
          <p:nvPr>
            <p:ph type="sldNum" sz="quarter" idx="12"/>
          </p:nvPr>
        </p:nvSpPr>
        <p:spPr/>
        <p:txBody>
          <a:bodyPr/>
          <a:lstStyle/>
          <a:p>
            <a:fld id="{1B7B8189-285D-4BF7-8303-06F95CDE40D1}" type="slidenum">
              <a:rPr lang="en-US" smtClean="0"/>
              <a:t>‹N°›</a:t>
            </a:fld>
            <a:endParaRPr lang="en-US"/>
          </a:p>
        </p:txBody>
      </p:sp>
    </p:spTree>
    <p:extLst>
      <p:ext uri="{BB962C8B-B14F-4D97-AF65-F5344CB8AC3E}">
        <p14:creationId xmlns:p14="http://schemas.microsoft.com/office/powerpoint/2010/main" val="1583131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DCB9C82-BF05-4D45-83D0-63F84F89AB06}"/>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US"/>
          </a:p>
        </p:txBody>
      </p:sp>
      <p:sp>
        <p:nvSpPr>
          <p:cNvPr id="3" name="Espace réservé du texte vertical 2">
            <a:extLst>
              <a:ext uri="{FF2B5EF4-FFF2-40B4-BE49-F238E27FC236}">
                <a16:creationId xmlns:a16="http://schemas.microsoft.com/office/drawing/2014/main" id="{81AE2892-02B1-47D8-99CA-EB7F66B0743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65BCFDCE-B1CA-4877-8D84-F5FD2956C9AD}"/>
              </a:ext>
            </a:extLst>
          </p:cNvPr>
          <p:cNvSpPr>
            <a:spLocks noGrp="1"/>
          </p:cNvSpPr>
          <p:nvPr>
            <p:ph type="dt" sz="half" idx="10"/>
          </p:nvPr>
        </p:nvSpPr>
        <p:spPr/>
        <p:txBody>
          <a:bodyPr/>
          <a:lstStyle/>
          <a:p>
            <a:fld id="{946160DE-172E-4882-9502-498464E44AC4}" type="datetimeFigureOut">
              <a:rPr lang="en-US" smtClean="0"/>
              <a:t>2/24/2020</a:t>
            </a:fld>
            <a:endParaRPr lang="en-US"/>
          </a:p>
        </p:txBody>
      </p:sp>
      <p:sp>
        <p:nvSpPr>
          <p:cNvPr id="5" name="Espace réservé du pied de page 4">
            <a:extLst>
              <a:ext uri="{FF2B5EF4-FFF2-40B4-BE49-F238E27FC236}">
                <a16:creationId xmlns:a16="http://schemas.microsoft.com/office/drawing/2014/main" id="{E1B1010D-E427-43C8-B2DD-01C50EDC927E}"/>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E9B6B135-79DF-43B9-93DA-7BB2DF55DF7F}"/>
              </a:ext>
            </a:extLst>
          </p:cNvPr>
          <p:cNvSpPr>
            <a:spLocks noGrp="1"/>
          </p:cNvSpPr>
          <p:nvPr>
            <p:ph type="sldNum" sz="quarter" idx="12"/>
          </p:nvPr>
        </p:nvSpPr>
        <p:spPr/>
        <p:txBody>
          <a:bodyPr/>
          <a:lstStyle/>
          <a:p>
            <a:fld id="{1B7B8189-285D-4BF7-8303-06F95CDE40D1}" type="slidenum">
              <a:rPr lang="en-US" smtClean="0"/>
              <a:t>‹N°›</a:t>
            </a:fld>
            <a:endParaRPr lang="en-US"/>
          </a:p>
        </p:txBody>
      </p:sp>
    </p:spTree>
    <p:extLst>
      <p:ext uri="{BB962C8B-B14F-4D97-AF65-F5344CB8AC3E}">
        <p14:creationId xmlns:p14="http://schemas.microsoft.com/office/powerpoint/2010/main" val="3722248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9EC0EF-405B-4F68-A867-AA3B27A1C57F}"/>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256B3314-2EE9-4147-AE26-8F782ACDFB6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E232D806-71F6-4D4C-88CB-7479ABEA620E}"/>
              </a:ext>
            </a:extLst>
          </p:cNvPr>
          <p:cNvSpPr>
            <a:spLocks noGrp="1"/>
          </p:cNvSpPr>
          <p:nvPr>
            <p:ph type="dt" sz="half" idx="10"/>
          </p:nvPr>
        </p:nvSpPr>
        <p:spPr/>
        <p:txBody>
          <a:bodyPr/>
          <a:lstStyle/>
          <a:p>
            <a:fld id="{946160DE-172E-4882-9502-498464E44AC4}" type="datetimeFigureOut">
              <a:rPr lang="en-US" smtClean="0"/>
              <a:t>2/24/2020</a:t>
            </a:fld>
            <a:endParaRPr lang="en-US"/>
          </a:p>
        </p:txBody>
      </p:sp>
      <p:sp>
        <p:nvSpPr>
          <p:cNvPr id="5" name="Espace réservé du pied de page 4">
            <a:extLst>
              <a:ext uri="{FF2B5EF4-FFF2-40B4-BE49-F238E27FC236}">
                <a16:creationId xmlns:a16="http://schemas.microsoft.com/office/drawing/2014/main" id="{EA692999-8AB0-4EF2-9FDA-AD6CDEAF9441}"/>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AACFC099-7720-4426-983F-D8E82E17B13E}"/>
              </a:ext>
            </a:extLst>
          </p:cNvPr>
          <p:cNvSpPr>
            <a:spLocks noGrp="1"/>
          </p:cNvSpPr>
          <p:nvPr>
            <p:ph type="sldNum" sz="quarter" idx="12"/>
          </p:nvPr>
        </p:nvSpPr>
        <p:spPr/>
        <p:txBody>
          <a:bodyPr/>
          <a:lstStyle/>
          <a:p>
            <a:fld id="{1B7B8189-285D-4BF7-8303-06F95CDE40D1}" type="slidenum">
              <a:rPr lang="en-US" smtClean="0"/>
              <a:t>‹N°›</a:t>
            </a:fld>
            <a:endParaRPr lang="en-US"/>
          </a:p>
        </p:txBody>
      </p:sp>
    </p:spTree>
    <p:extLst>
      <p:ext uri="{BB962C8B-B14F-4D97-AF65-F5344CB8AC3E}">
        <p14:creationId xmlns:p14="http://schemas.microsoft.com/office/powerpoint/2010/main" val="1306495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568401-F32E-4520-8CA4-82BB6B26765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US"/>
          </a:p>
        </p:txBody>
      </p:sp>
      <p:sp>
        <p:nvSpPr>
          <p:cNvPr id="3" name="Espace réservé du texte 2">
            <a:extLst>
              <a:ext uri="{FF2B5EF4-FFF2-40B4-BE49-F238E27FC236}">
                <a16:creationId xmlns:a16="http://schemas.microsoft.com/office/drawing/2014/main" id="{8C6D4FA3-5E22-4C2C-BB1F-C0459F5A40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4D3DCD2-10FF-44E5-B99E-DC0EC4441AFE}"/>
              </a:ext>
            </a:extLst>
          </p:cNvPr>
          <p:cNvSpPr>
            <a:spLocks noGrp="1"/>
          </p:cNvSpPr>
          <p:nvPr>
            <p:ph type="dt" sz="half" idx="10"/>
          </p:nvPr>
        </p:nvSpPr>
        <p:spPr/>
        <p:txBody>
          <a:bodyPr/>
          <a:lstStyle/>
          <a:p>
            <a:fld id="{946160DE-172E-4882-9502-498464E44AC4}" type="datetimeFigureOut">
              <a:rPr lang="en-US" smtClean="0"/>
              <a:t>2/24/2020</a:t>
            </a:fld>
            <a:endParaRPr lang="en-US"/>
          </a:p>
        </p:txBody>
      </p:sp>
      <p:sp>
        <p:nvSpPr>
          <p:cNvPr id="5" name="Espace réservé du pied de page 4">
            <a:extLst>
              <a:ext uri="{FF2B5EF4-FFF2-40B4-BE49-F238E27FC236}">
                <a16:creationId xmlns:a16="http://schemas.microsoft.com/office/drawing/2014/main" id="{65EF1FCC-50AF-448C-A35C-806EDDC0732C}"/>
              </a:ext>
            </a:extLst>
          </p:cNvPr>
          <p:cNvSpPr>
            <a:spLocks noGrp="1"/>
          </p:cNvSpPr>
          <p:nvPr>
            <p:ph type="ftr" sz="quarter" idx="11"/>
          </p:nvPr>
        </p:nvSpPr>
        <p:spPr/>
        <p:txBody>
          <a:bodyPr/>
          <a:lstStyle/>
          <a:p>
            <a:endParaRPr lang="en-US"/>
          </a:p>
        </p:txBody>
      </p:sp>
      <p:sp>
        <p:nvSpPr>
          <p:cNvPr id="6" name="Espace réservé du numéro de diapositive 5">
            <a:extLst>
              <a:ext uri="{FF2B5EF4-FFF2-40B4-BE49-F238E27FC236}">
                <a16:creationId xmlns:a16="http://schemas.microsoft.com/office/drawing/2014/main" id="{12558491-8225-42E5-906B-2FB1A8A28DB9}"/>
              </a:ext>
            </a:extLst>
          </p:cNvPr>
          <p:cNvSpPr>
            <a:spLocks noGrp="1"/>
          </p:cNvSpPr>
          <p:nvPr>
            <p:ph type="sldNum" sz="quarter" idx="12"/>
          </p:nvPr>
        </p:nvSpPr>
        <p:spPr/>
        <p:txBody>
          <a:bodyPr/>
          <a:lstStyle/>
          <a:p>
            <a:fld id="{1B7B8189-285D-4BF7-8303-06F95CDE40D1}" type="slidenum">
              <a:rPr lang="en-US" smtClean="0"/>
              <a:t>‹N°›</a:t>
            </a:fld>
            <a:endParaRPr lang="en-US"/>
          </a:p>
        </p:txBody>
      </p:sp>
    </p:spTree>
    <p:extLst>
      <p:ext uri="{BB962C8B-B14F-4D97-AF65-F5344CB8AC3E}">
        <p14:creationId xmlns:p14="http://schemas.microsoft.com/office/powerpoint/2010/main" val="520286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E552AB-B1B4-4416-AC68-5C3DA4677197}"/>
              </a:ext>
            </a:extLst>
          </p:cNvPr>
          <p:cNvSpPr>
            <a:spLocks noGrp="1"/>
          </p:cNvSpPr>
          <p:nvPr>
            <p:ph type="title"/>
          </p:nvPr>
        </p:nvSpPr>
        <p:spPr/>
        <p:txBody>
          <a:bodyPr/>
          <a:lstStyle/>
          <a:p>
            <a:r>
              <a:rPr lang="fr-FR"/>
              <a:t>Modifiez le style du titre</a:t>
            </a:r>
            <a:endParaRPr lang="en-US"/>
          </a:p>
        </p:txBody>
      </p:sp>
      <p:sp>
        <p:nvSpPr>
          <p:cNvPr id="3" name="Espace réservé du contenu 2">
            <a:extLst>
              <a:ext uri="{FF2B5EF4-FFF2-40B4-BE49-F238E27FC236}">
                <a16:creationId xmlns:a16="http://schemas.microsoft.com/office/drawing/2014/main" id="{08C958F4-15D4-4653-8ECC-C173F0FC783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contenu 3">
            <a:extLst>
              <a:ext uri="{FF2B5EF4-FFF2-40B4-BE49-F238E27FC236}">
                <a16:creationId xmlns:a16="http://schemas.microsoft.com/office/drawing/2014/main" id="{78F58349-CAD5-424E-86D9-D04A44535F1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4">
            <a:extLst>
              <a:ext uri="{FF2B5EF4-FFF2-40B4-BE49-F238E27FC236}">
                <a16:creationId xmlns:a16="http://schemas.microsoft.com/office/drawing/2014/main" id="{669B09D4-4502-4906-BB9E-FC23EB203F34}"/>
              </a:ext>
            </a:extLst>
          </p:cNvPr>
          <p:cNvSpPr>
            <a:spLocks noGrp="1"/>
          </p:cNvSpPr>
          <p:nvPr>
            <p:ph type="dt" sz="half" idx="10"/>
          </p:nvPr>
        </p:nvSpPr>
        <p:spPr/>
        <p:txBody>
          <a:bodyPr/>
          <a:lstStyle/>
          <a:p>
            <a:fld id="{946160DE-172E-4882-9502-498464E44AC4}" type="datetimeFigureOut">
              <a:rPr lang="en-US" smtClean="0"/>
              <a:t>2/24/2020</a:t>
            </a:fld>
            <a:endParaRPr lang="en-US"/>
          </a:p>
        </p:txBody>
      </p:sp>
      <p:sp>
        <p:nvSpPr>
          <p:cNvPr id="6" name="Espace réservé du pied de page 5">
            <a:extLst>
              <a:ext uri="{FF2B5EF4-FFF2-40B4-BE49-F238E27FC236}">
                <a16:creationId xmlns:a16="http://schemas.microsoft.com/office/drawing/2014/main" id="{4CD58373-AF9D-47AD-BD15-5C71F045FB5A}"/>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BB8E6135-8286-4F70-A8B7-3D57F6F9E121}"/>
              </a:ext>
            </a:extLst>
          </p:cNvPr>
          <p:cNvSpPr>
            <a:spLocks noGrp="1"/>
          </p:cNvSpPr>
          <p:nvPr>
            <p:ph type="sldNum" sz="quarter" idx="12"/>
          </p:nvPr>
        </p:nvSpPr>
        <p:spPr/>
        <p:txBody>
          <a:bodyPr/>
          <a:lstStyle/>
          <a:p>
            <a:fld id="{1B7B8189-285D-4BF7-8303-06F95CDE40D1}" type="slidenum">
              <a:rPr lang="en-US" smtClean="0"/>
              <a:t>‹N°›</a:t>
            </a:fld>
            <a:endParaRPr lang="en-US"/>
          </a:p>
        </p:txBody>
      </p:sp>
    </p:spTree>
    <p:extLst>
      <p:ext uri="{BB962C8B-B14F-4D97-AF65-F5344CB8AC3E}">
        <p14:creationId xmlns:p14="http://schemas.microsoft.com/office/powerpoint/2010/main" val="3877347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73208D-9FA7-48FB-B24E-50E8A7A316A2}"/>
              </a:ext>
            </a:extLst>
          </p:cNvPr>
          <p:cNvSpPr>
            <a:spLocks noGrp="1"/>
          </p:cNvSpPr>
          <p:nvPr>
            <p:ph type="title"/>
          </p:nvPr>
        </p:nvSpPr>
        <p:spPr>
          <a:xfrm>
            <a:off x="839788" y="365125"/>
            <a:ext cx="10515600" cy="1325563"/>
          </a:xfrm>
        </p:spPr>
        <p:txBody>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13CED942-28D0-4FD6-AABF-3E8FDD101D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5EF0088-9928-4E6E-8521-255F5467395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u texte 4">
            <a:extLst>
              <a:ext uri="{FF2B5EF4-FFF2-40B4-BE49-F238E27FC236}">
                <a16:creationId xmlns:a16="http://schemas.microsoft.com/office/drawing/2014/main" id="{F852BAEC-DE7C-4EE5-809C-93B9BE370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38EE2EC-19BB-43C7-99CD-7F0E43B167C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6">
            <a:extLst>
              <a:ext uri="{FF2B5EF4-FFF2-40B4-BE49-F238E27FC236}">
                <a16:creationId xmlns:a16="http://schemas.microsoft.com/office/drawing/2014/main" id="{333A281F-85EA-4946-9ECB-F95BEEBC7B68}"/>
              </a:ext>
            </a:extLst>
          </p:cNvPr>
          <p:cNvSpPr>
            <a:spLocks noGrp="1"/>
          </p:cNvSpPr>
          <p:nvPr>
            <p:ph type="dt" sz="half" idx="10"/>
          </p:nvPr>
        </p:nvSpPr>
        <p:spPr/>
        <p:txBody>
          <a:bodyPr/>
          <a:lstStyle/>
          <a:p>
            <a:fld id="{946160DE-172E-4882-9502-498464E44AC4}" type="datetimeFigureOut">
              <a:rPr lang="en-US" smtClean="0"/>
              <a:t>2/24/2020</a:t>
            </a:fld>
            <a:endParaRPr lang="en-US"/>
          </a:p>
        </p:txBody>
      </p:sp>
      <p:sp>
        <p:nvSpPr>
          <p:cNvPr id="8" name="Espace réservé du pied de page 7">
            <a:extLst>
              <a:ext uri="{FF2B5EF4-FFF2-40B4-BE49-F238E27FC236}">
                <a16:creationId xmlns:a16="http://schemas.microsoft.com/office/drawing/2014/main" id="{715678A9-B918-4A90-9A3E-EA918800F15B}"/>
              </a:ext>
            </a:extLst>
          </p:cNvPr>
          <p:cNvSpPr>
            <a:spLocks noGrp="1"/>
          </p:cNvSpPr>
          <p:nvPr>
            <p:ph type="ftr" sz="quarter" idx="11"/>
          </p:nvPr>
        </p:nvSpPr>
        <p:spPr/>
        <p:txBody>
          <a:bodyPr/>
          <a:lstStyle/>
          <a:p>
            <a:endParaRPr lang="en-US"/>
          </a:p>
        </p:txBody>
      </p:sp>
      <p:sp>
        <p:nvSpPr>
          <p:cNvPr id="9" name="Espace réservé du numéro de diapositive 8">
            <a:extLst>
              <a:ext uri="{FF2B5EF4-FFF2-40B4-BE49-F238E27FC236}">
                <a16:creationId xmlns:a16="http://schemas.microsoft.com/office/drawing/2014/main" id="{D2216420-01A9-4896-848D-9B1C93BF4AAD}"/>
              </a:ext>
            </a:extLst>
          </p:cNvPr>
          <p:cNvSpPr>
            <a:spLocks noGrp="1"/>
          </p:cNvSpPr>
          <p:nvPr>
            <p:ph type="sldNum" sz="quarter" idx="12"/>
          </p:nvPr>
        </p:nvSpPr>
        <p:spPr/>
        <p:txBody>
          <a:bodyPr/>
          <a:lstStyle/>
          <a:p>
            <a:fld id="{1B7B8189-285D-4BF7-8303-06F95CDE40D1}" type="slidenum">
              <a:rPr lang="en-US" smtClean="0"/>
              <a:t>‹N°›</a:t>
            </a:fld>
            <a:endParaRPr lang="en-US"/>
          </a:p>
        </p:txBody>
      </p:sp>
    </p:spTree>
    <p:extLst>
      <p:ext uri="{BB962C8B-B14F-4D97-AF65-F5344CB8AC3E}">
        <p14:creationId xmlns:p14="http://schemas.microsoft.com/office/powerpoint/2010/main" val="2205159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076B67-63FA-4B6F-A535-A891A572BD13}"/>
              </a:ext>
            </a:extLst>
          </p:cNvPr>
          <p:cNvSpPr>
            <a:spLocks noGrp="1"/>
          </p:cNvSpPr>
          <p:nvPr>
            <p:ph type="title"/>
          </p:nvPr>
        </p:nvSpPr>
        <p:spPr/>
        <p:txBody>
          <a:bodyPr/>
          <a:lstStyle/>
          <a:p>
            <a:r>
              <a:rPr lang="fr-FR"/>
              <a:t>Modifiez le style du titre</a:t>
            </a:r>
            <a:endParaRPr lang="en-US"/>
          </a:p>
        </p:txBody>
      </p:sp>
      <p:sp>
        <p:nvSpPr>
          <p:cNvPr id="3" name="Espace réservé de la date 2">
            <a:extLst>
              <a:ext uri="{FF2B5EF4-FFF2-40B4-BE49-F238E27FC236}">
                <a16:creationId xmlns:a16="http://schemas.microsoft.com/office/drawing/2014/main" id="{E29372DA-DF34-4FBA-B79A-1C4C9F591DEC}"/>
              </a:ext>
            </a:extLst>
          </p:cNvPr>
          <p:cNvSpPr>
            <a:spLocks noGrp="1"/>
          </p:cNvSpPr>
          <p:nvPr>
            <p:ph type="dt" sz="half" idx="10"/>
          </p:nvPr>
        </p:nvSpPr>
        <p:spPr/>
        <p:txBody>
          <a:bodyPr/>
          <a:lstStyle/>
          <a:p>
            <a:fld id="{946160DE-172E-4882-9502-498464E44AC4}" type="datetimeFigureOut">
              <a:rPr lang="en-US" smtClean="0"/>
              <a:t>2/24/2020</a:t>
            </a:fld>
            <a:endParaRPr lang="en-US"/>
          </a:p>
        </p:txBody>
      </p:sp>
      <p:sp>
        <p:nvSpPr>
          <p:cNvPr id="4" name="Espace réservé du pied de page 3">
            <a:extLst>
              <a:ext uri="{FF2B5EF4-FFF2-40B4-BE49-F238E27FC236}">
                <a16:creationId xmlns:a16="http://schemas.microsoft.com/office/drawing/2014/main" id="{FFA21C37-2F5B-4A64-B501-E530A9E58DEF}"/>
              </a:ext>
            </a:extLst>
          </p:cNvPr>
          <p:cNvSpPr>
            <a:spLocks noGrp="1"/>
          </p:cNvSpPr>
          <p:nvPr>
            <p:ph type="ftr" sz="quarter" idx="11"/>
          </p:nvPr>
        </p:nvSpPr>
        <p:spPr/>
        <p:txBody>
          <a:bodyPr/>
          <a:lstStyle/>
          <a:p>
            <a:endParaRPr lang="en-US"/>
          </a:p>
        </p:txBody>
      </p:sp>
      <p:sp>
        <p:nvSpPr>
          <p:cNvPr id="5" name="Espace réservé du numéro de diapositive 4">
            <a:extLst>
              <a:ext uri="{FF2B5EF4-FFF2-40B4-BE49-F238E27FC236}">
                <a16:creationId xmlns:a16="http://schemas.microsoft.com/office/drawing/2014/main" id="{96E97B74-0EC6-4E8C-A3A7-139CAF78FDAD}"/>
              </a:ext>
            </a:extLst>
          </p:cNvPr>
          <p:cNvSpPr>
            <a:spLocks noGrp="1"/>
          </p:cNvSpPr>
          <p:nvPr>
            <p:ph type="sldNum" sz="quarter" idx="12"/>
          </p:nvPr>
        </p:nvSpPr>
        <p:spPr/>
        <p:txBody>
          <a:bodyPr/>
          <a:lstStyle/>
          <a:p>
            <a:fld id="{1B7B8189-285D-4BF7-8303-06F95CDE40D1}" type="slidenum">
              <a:rPr lang="en-US" smtClean="0"/>
              <a:t>‹N°›</a:t>
            </a:fld>
            <a:endParaRPr lang="en-US"/>
          </a:p>
        </p:txBody>
      </p:sp>
    </p:spTree>
    <p:extLst>
      <p:ext uri="{BB962C8B-B14F-4D97-AF65-F5344CB8AC3E}">
        <p14:creationId xmlns:p14="http://schemas.microsoft.com/office/powerpoint/2010/main" val="474317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AEE27D1-AE4B-4B28-A889-608093D472C1}"/>
              </a:ext>
            </a:extLst>
          </p:cNvPr>
          <p:cNvSpPr>
            <a:spLocks noGrp="1"/>
          </p:cNvSpPr>
          <p:nvPr>
            <p:ph type="dt" sz="half" idx="10"/>
          </p:nvPr>
        </p:nvSpPr>
        <p:spPr/>
        <p:txBody>
          <a:bodyPr/>
          <a:lstStyle/>
          <a:p>
            <a:fld id="{946160DE-172E-4882-9502-498464E44AC4}" type="datetimeFigureOut">
              <a:rPr lang="en-US" smtClean="0"/>
              <a:t>2/24/2020</a:t>
            </a:fld>
            <a:endParaRPr lang="en-US"/>
          </a:p>
        </p:txBody>
      </p:sp>
      <p:sp>
        <p:nvSpPr>
          <p:cNvPr id="3" name="Espace réservé du pied de page 2">
            <a:extLst>
              <a:ext uri="{FF2B5EF4-FFF2-40B4-BE49-F238E27FC236}">
                <a16:creationId xmlns:a16="http://schemas.microsoft.com/office/drawing/2014/main" id="{B53D7C06-6FE2-4560-B3E7-9BEFA4E31E2F}"/>
              </a:ext>
            </a:extLst>
          </p:cNvPr>
          <p:cNvSpPr>
            <a:spLocks noGrp="1"/>
          </p:cNvSpPr>
          <p:nvPr>
            <p:ph type="ftr" sz="quarter" idx="11"/>
          </p:nvPr>
        </p:nvSpPr>
        <p:spPr/>
        <p:txBody>
          <a:bodyPr/>
          <a:lstStyle/>
          <a:p>
            <a:endParaRPr lang="en-US"/>
          </a:p>
        </p:txBody>
      </p:sp>
      <p:sp>
        <p:nvSpPr>
          <p:cNvPr id="4" name="Espace réservé du numéro de diapositive 3">
            <a:extLst>
              <a:ext uri="{FF2B5EF4-FFF2-40B4-BE49-F238E27FC236}">
                <a16:creationId xmlns:a16="http://schemas.microsoft.com/office/drawing/2014/main" id="{3B5A346C-F34E-4672-8FF1-90FA73808AF0}"/>
              </a:ext>
            </a:extLst>
          </p:cNvPr>
          <p:cNvSpPr>
            <a:spLocks noGrp="1"/>
          </p:cNvSpPr>
          <p:nvPr>
            <p:ph type="sldNum" sz="quarter" idx="12"/>
          </p:nvPr>
        </p:nvSpPr>
        <p:spPr/>
        <p:txBody>
          <a:bodyPr/>
          <a:lstStyle/>
          <a:p>
            <a:fld id="{1B7B8189-285D-4BF7-8303-06F95CDE40D1}" type="slidenum">
              <a:rPr lang="en-US" smtClean="0"/>
              <a:t>‹N°›</a:t>
            </a:fld>
            <a:endParaRPr lang="en-US"/>
          </a:p>
        </p:txBody>
      </p:sp>
    </p:spTree>
    <p:extLst>
      <p:ext uri="{BB962C8B-B14F-4D97-AF65-F5344CB8AC3E}">
        <p14:creationId xmlns:p14="http://schemas.microsoft.com/office/powerpoint/2010/main" val="52955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BBE72F-523B-4904-BD04-3E998E47A15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du contenu 2">
            <a:extLst>
              <a:ext uri="{FF2B5EF4-FFF2-40B4-BE49-F238E27FC236}">
                <a16:creationId xmlns:a16="http://schemas.microsoft.com/office/drawing/2014/main" id="{DD0E032C-6440-4173-B426-CE6213A432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u texte 3">
            <a:extLst>
              <a:ext uri="{FF2B5EF4-FFF2-40B4-BE49-F238E27FC236}">
                <a16:creationId xmlns:a16="http://schemas.microsoft.com/office/drawing/2014/main" id="{53BA277F-3A51-4C31-8B73-66AF6055B5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551A712-B3F6-4886-975B-C005AEA2F10C}"/>
              </a:ext>
            </a:extLst>
          </p:cNvPr>
          <p:cNvSpPr>
            <a:spLocks noGrp="1"/>
          </p:cNvSpPr>
          <p:nvPr>
            <p:ph type="dt" sz="half" idx="10"/>
          </p:nvPr>
        </p:nvSpPr>
        <p:spPr/>
        <p:txBody>
          <a:bodyPr/>
          <a:lstStyle/>
          <a:p>
            <a:fld id="{946160DE-172E-4882-9502-498464E44AC4}" type="datetimeFigureOut">
              <a:rPr lang="en-US" smtClean="0"/>
              <a:t>2/24/2020</a:t>
            </a:fld>
            <a:endParaRPr lang="en-US"/>
          </a:p>
        </p:txBody>
      </p:sp>
      <p:sp>
        <p:nvSpPr>
          <p:cNvPr id="6" name="Espace réservé du pied de page 5">
            <a:extLst>
              <a:ext uri="{FF2B5EF4-FFF2-40B4-BE49-F238E27FC236}">
                <a16:creationId xmlns:a16="http://schemas.microsoft.com/office/drawing/2014/main" id="{444B2822-CC78-4686-A8C8-5135C95E5BC8}"/>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083EBC19-4A3D-473B-B35A-56240441B3CE}"/>
              </a:ext>
            </a:extLst>
          </p:cNvPr>
          <p:cNvSpPr>
            <a:spLocks noGrp="1"/>
          </p:cNvSpPr>
          <p:nvPr>
            <p:ph type="sldNum" sz="quarter" idx="12"/>
          </p:nvPr>
        </p:nvSpPr>
        <p:spPr/>
        <p:txBody>
          <a:bodyPr/>
          <a:lstStyle/>
          <a:p>
            <a:fld id="{1B7B8189-285D-4BF7-8303-06F95CDE40D1}" type="slidenum">
              <a:rPr lang="en-US" smtClean="0"/>
              <a:t>‹N°›</a:t>
            </a:fld>
            <a:endParaRPr lang="en-US"/>
          </a:p>
        </p:txBody>
      </p:sp>
    </p:spTree>
    <p:extLst>
      <p:ext uri="{BB962C8B-B14F-4D97-AF65-F5344CB8AC3E}">
        <p14:creationId xmlns:p14="http://schemas.microsoft.com/office/powerpoint/2010/main" val="65725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D0FC48-0640-466F-A9FF-5FB1E20A1E5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a:p>
        </p:txBody>
      </p:sp>
      <p:sp>
        <p:nvSpPr>
          <p:cNvPr id="3" name="Espace réservé pour une image  2">
            <a:extLst>
              <a:ext uri="{FF2B5EF4-FFF2-40B4-BE49-F238E27FC236}">
                <a16:creationId xmlns:a16="http://schemas.microsoft.com/office/drawing/2014/main" id="{7D212C4D-A590-40F3-A68C-418E3944D1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a:extLst>
              <a:ext uri="{FF2B5EF4-FFF2-40B4-BE49-F238E27FC236}">
                <a16:creationId xmlns:a16="http://schemas.microsoft.com/office/drawing/2014/main" id="{A3E19D7A-F34C-4D7F-8A4C-BBD7C73D21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9D8B823-A1CC-4F3A-BD9C-C3780F4058E9}"/>
              </a:ext>
            </a:extLst>
          </p:cNvPr>
          <p:cNvSpPr>
            <a:spLocks noGrp="1"/>
          </p:cNvSpPr>
          <p:nvPr>
            <p:ph type="dt" sz="half" idx="10"/>
          </p:nvPr>
        </p:nvSpPr>
        <p:spPr/>
        <p:txBody>
          <a:bodyPr/>
          <a:lstStyle/>
          <a:p>
            <a:fld id="{946160DE-172E-4882-9502-498464E44AC4}" type="datetimeFigureOut">
              <a:rPr lang="en-US" smtClean="0"/>
              <a:t>2/24/2020</a:t>
            </a:fld>
            <a:endParaRPr lang="en-US"/>
          </a:p>
        </p:txBody>
      </p:sp>
      <p:sp>
        <p:nvSpPr>
          <p:cNvPr id="6" name="Espace réservé du pied de page 5">
            <a:extLst>
              <a:ext uri="{FF2B5EF4-FFF2-40B4-BE49-F238E27FC236}">
                <a16:creationId xmlns:a16="http://schemas.microsoft.com/office/drawing/2014/main" id="{6C81FE0A-4216-46B9-8F90-80662CCF2628}"/>
              </a:ext>
            </a:extLst>
          </p:cNvPr>
          <p:cNvSpPr>
            <a:spLocks noGrp="1"/>
          </p:cNvSpPr>
          <p:nvPr>
            <p:ph type="ftr" sz="quarter" idx="11"/>
          </p:nvPr>
        </p:nvSpPr>
        <p:spPr/>
        <p:txBody>
          <a:bodyPr/>
          <a:lstStyle/>
          <a:p>
            <a:endParaRPr lang="en-US"/>
          </a:p>
        </p:txBody>
      </p:sp>
      <p:sp>
        <p:nvSpPr>
          <p:cNvPr id="7" name="Espace réservé du numéro de diapositive 6">
            <a:extLst>
              <a:ext uri="{FF2B5EF4-FFF2-40B4-BE49-F238E27FC236}">
                <a16:creationId xmlns:a16="http://schemas.microsoft.com/office/drawing/2014/main" id="{908DBAE2-D6E3-4FB0-B7C8-595136EB656B}"/>
              </a:ext>
            </a:extLst>
          </p:cNvPr>
          <p:cNvSpPr>
            <a:spLocks noGrp="1"/>
          </p:cNvSpPr>
          <p:nvPr>
            <p:ph type="sldNum" sz="quarter" idx="12"/>
          </p:nvPr>
        </p:nvSpPr>
        <p:spPr/>
        <p:txBody>
          <a:bodyPr/>
          <a:lstStyle/>
          <a:p>
            <a:fld id="{1B7B8189-285D-4BF7-8303-06F95CDE40D1}" type="slidenum">
              <a:rPr lang="en-US" smtClean="0"/>
              <a:t>‹N°›</a:t>
            </a:fld>
            <a:endParaRPr lang="en-US"/>
          </a:p>
        </p:txBody>
      </p:sp>
    </p:spTree>
    <p:extLst>
      <p:ext uri="{BB962C8B-B14F-4D97-AF65-F5344CB8AC3E}">
        <p14:creationId xmlns:p14="http://schemas.microsoft.com/office/powerpoint/2010/main" val="132158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DA1FE98-C062-4B43-9B9E-AFA897A166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Espace réservé du texte 2">
            <a:extLst>
              <a:ext uri="{FF2B5EF4-FFF2-40B4-BE49-F238E27FC236}">
                <a16:creationId xmlns:a16="http://schemas.microsoft.com/office/drawing/2014/main" id="{D971D231-C3BB-4DEE-8076-AF934CF67F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3">
            <a:extLst>
              <a:ext uri="{FF2B5EF4-FFF2-40B4-BE49-F238E27FC236}">
                <a16:creationId xmlns:a16="http://schemas.microsoft.com/office/drawing/2014/main" id="{138C9CB2-C07B-44A1-AB8F-B678160E6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160DE-172E-4882-9502-498464E44AC4}" type="datetimeFigureOut">
              <a:rPr lang="en-US" smtClean="0"/>
              <a:t>2/24/2020</a:t>
            </a:fld>
            <a:endParaRPr lang="en-US"/>
          </a:p>
        </p:txBody>
      </p:sp>
      <p:sp>
        <p:nvSpPr>
          <p:cNvPr id="5" name="Espace réservé du pied de page 4">
            <a:extLst>
              <a:ext uri="{FF2B5EF4-FFF2-40B4-BE49-F238E27FC236}">
                <a16:creationId xmlns:a16="http://schemas.microsoft.com/office/drawing/2014/main" id="{6040CC5A-6389-486F-BD80-F595D621E7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a:extLst>
              <a:ext uri="{FF2B5EF4-FFF2-40B4-BE49-F238E27FC236}">
                <a16:creationId xmlns:a16="http://schemas.microsoft.com/office/drawing/2014/main" id="{54948F4B-3B19-47CC-8C93-B32CA58C18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B8189-285D-4BF7-8303-06F95CDE40D1}" type="slidenum">
              <a:rPr lang="en-US" smtClean="0"/>
              <a:t>‹N°›</a:t>
            </a:fld>
            <a:endParaRPr lang="en-US"/>
          </a:p>
        </p:txBody>
      </p:sp>
    </p:spTree>
    <p:extLst>
      <p:ext uri="{BB962C8B-B14F-4D97-AF65-F5344CB8AC3E}">
        <p14:creationId xmlns:p14="http://schemas.microsoft.com/office/powerpoint/2010/main" val="804926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lloprof.qc.ca/BV/pages/h1466.aspx#nobl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DBB1A4-0768-4144-A217-5F571FD96C35}"/>
              </a:ext>
            </a:extLst>
          </p:cNvPr>
          <p:cNvSpPr>
            <a:spLocks noGrp="1"/>
          </p:cNvSpPr>
          <p:nvPr>
            <p:ph type="ctrTitle"/>
          </p:nvPr>
        </p:nvSpPr>
        <p:spPr/>
        <p:txBody>
          <a:bodyPr/>
          <a:lstStyle/>
          <a:p>
            <a:r>
              <a:rPr lang="fr-CA" dirty="0"/>
              <a:t>Les lois en Mésopotamie</a:t>
            </a:r>
            <a:endParaRPr lang="en-US" dirty="0"/>
          </a:p>
        </p:txBody>
      </p:sp>
      <p:sp>
        <p:nvSpPr>
          <p:cNvPr id="3" name="Sous-titre 2">
            <a:extLst>
              <a:ext uri="{FF2B5EF4-FFF2-40B4-BE49-F238E27FC236}">
                <a16:creationId xmlns:a16="http://schemas.microsoft.com/office/drawing/2014/main" id="{83FB8EBD-BE8A-4007-B25E-616721B1841C}"/>
              </a:ext>
            </a:extLst>
          </p:cNvPr>
          <p:cNvSpPr>
            <a:spLocks noGrp="1"/>
          </p:cNvSpPr>
          <p:nvPr>
            <p:ph type="subTitle" idx="1"/>
          </p:nvPr>
        </p:nvSpPr>
        <p:spPr/>
        <p:txBody>
          <a:bodyPr/>
          <a:lstStyle/>
          <a:p>
            <a:r>
              <a:rPr lang="fr-CA" dirty="0"/>
              <a:t>Je peux comprendre le rôle du droit dans une société et de la contribution des premières civilisations dans le domaine du droit et je peux faire les liens entre le passé et le présent et comprendre comment la Mésopotamie a  contribué dans nos sociétés actuelles</a:t>
            </a:r>
            <a:endParaRPr lang="en-US" dirty="0"/>
          </a:p>
        </p:txBody>
      </p:sp>
    </p:spTree>
    <p:extLst>
      <p:ext uri="{BB962C8B-B14F-4D97-AF65-F5344CB8AC3E}">
        <p14:creationId xmlns:p14="http://schemas.microsoft.com/office/powerpoint/2010/main" val="3571650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2B1D83-6AD1-44D7-8E1D-08E6633966E1}"/>
              </a:ext>
            </a:extLst>
          </p:cNvPr>
          <p:cNvSpPr>
            <a:spLocks noGrp="1"/>
          </p:cNvSpPr>
          <p:nvPr>
            <p:ph type="title"/>
          </p:nvPr>
        </p:nvSpPr>
        <p:spPr/>
        <p:txBody>
          <a:bodyPr/>
          <a:lstStyle/>
          <a:p>
            <a:endParaRPr lang="en-US"/>
          </a:p>
        </p:txBody>
      </p:sp>
      <p:sp>
        <p:nvSpPr>
          <p:cNvPr id="3" name="Espace réservé du contenu 2">
            <a:extLst>
              <a:ext uri="{FF2B5EF4-FFF2-40B4-BE49-F238E27FC236}">
                <a16:creationId xmlns:a16="http://schemas.microsoft.com/office/drawing/2014/main" id="{1ADD66AF-E204-4C39-BCC0-24F783EE758B}"/>
              </a:ext>
            </a:extLst>
          </p:cNvPr>
          <p:cNvSpPr>
            <a:spLocks noGrp="1"/>
          </p:cNvSpPr>
          <p:nvPr>
            <p:ph idx="1"/>
          </p:nvPr>
        </p:nvSpPr>
        <p:spPr/>
        <p:txBody>
          <a:bodyPr/>
          <a:lstStyle/>
          <a:p>
            <a:r>
              <a:rPr lang="fr-CA" dirty="0"/>
              <a:t>Nommez des lois que vous connaissez </a:t>
            </a:r>
          </a:p>
          <a:p>
            <a:pPr marL="0" indent="0">
              <a:buNone/>
            </a:pPr>
            <a:endParaRPr lang="fr-CA" dirty="0"/>
          </a:p>
          <a:p>
            <a:pPr marL="0" indent="0">
              <a:buNone/>
            </a:pPr>
            <a:r>
              <a:rPr lang="fr-CA" dirty="0"/>
              <a:t>Les jeunes de vôtre âge</a:t>
            </a:r>
          </a:p>
          <a:p>
            <a:pPr marL="0" indent="0">
              <a:buNone/>
            </a:pPr>
            <a:endParaRPr lang="fr-CA" dirty="0"/>
          </a:p>
          <a:p>
            <a:pPr marL="0" indent="0">
              <a:buNone/>
            </a:pPr>
            <a:r>
              <a:rPr lang="fr-CA" dirty="0"/>
              <a:t>Les adultes</a:t>
            </a:r>
          </a:p>
          <a:p>
            <a:pPr marL="0" indent="0">
              <a:buNone/>
            </a:pPr>
            <a:endParaRPr lang="fr-CA" dirty="0"/>
          </a:p>
          <a:p>
            <a:pPr marL="0" indent="0">
              <a:buNone/>
            </a:pPr>
            <a:r>
              <a:rPr lang="fr-CA" dirty="0"/>
              <a:t>Le gouvernement</a:t>
            </a:r>
            <a:endParaRPr lang="en-US" dirty="0"/>
          </a:p>
        </p:txBody>
      </p:sp>
    </p:spTree>
    <p:extLst>
      <p:ext uri="{BB962C8B-B14F-4D97-AF65-F5344CB8AC3E}">
        <p14:creationId xmlns:p14="http://schemas.microsoft.com/office/powerpoint/2010/main" val="517935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C5F6D8FF-6E5E-4574-87EC-7976952C12C1}"/>
              </a:ext>
            </a:extLst>
          </p:cNvPr>
          <p:cNvPicPr>
            <a:picLocks noChangeAspect="1"/>
          </p:cNvPicPr>
          <p:nvPr/>
        </p:nvPicPr>
        <p:blipFill>
          <a:blip r:embed="rId2"/>
          <a:stretch>
            <a:fillRect/>
          </a:stretch>
        </p:blipFill>
        <p:spPr>
          <a:xfrm>
            <a:off x="2867025" y="538162"/>
            <a:ext cx="6457950" cy="6140934"/>
          </a:xfrm>
          <a:prstGeom prst="rect">
            <a:avLst/>
          </a:prstGeom>
        </p:spPr>
      </p:pic>
    </p:spTree>
    <p:extLst>
      <p:ext uri="{BB962C8B-B14F-4D97-AF65-F5344CB8AC3E}">
        <p14:creationId xmlns:p14="http://schemas.microsoft.com/office/powerpoint/2010/main" val="3898589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31AECB-F4BB-4D5A-A00A-FCEA2B17DAE5}"/>
              </a:ext>
            </a:extLst>
          </p:cNvPr>
          <p:cNvSpPr>
            <a:spLocks noGrp="1"/>
          </p:cNvSpPr>
          <p:nvPr>
            <p:ph type="title"/>
          </p:nvPr>
        </p:nvSpPr>
        <p:spPr/>
        <p:txBody>
          <a:bodyPr/>
          <a:lstStyle/>
          <a:p>
            <a:endParaRPr lang="en-US"/>
          </a:p>
        </p:txBody>
      </p:sp>
      <p:sp>
        <p:nvSpPr>
          <p:cNvPr id="3" name="Espace réservé du contenu 2">
            <a:extLst>
              <a:ext uri="{FF2B5EF4-FFF2-40B4-BE49-F238E27FC236}">
                <a16:creationId xmlns:a16="http://schemas.microsoft.com/office/drawing/2014/main" id="{D6070B2A-9450-4DAF-A75B-D86B0ADBDAFD}"/>
              </a:ext>
            </a:extLst>
          </p:cNvPr>
          <p:cNvSpPr>
            <a:spLocks noGrp="1"/>
          </p:cNvSpPr>
          <p:nvPr>
            <p:ph idx="1"/>
          </p:nvPr>
        </p:nvSpPr>
        <p:spPr/>
        <p:txBody>
          <a:bodyPr/>
          <a:lstStyle/>
          <a:p>
            <a:r>
              <a:rPr lang="fr-FR" b="1" u="sng" dirty="0"/>
              <a:t>ROI</a:t>
            </a:r>
            <a:r>
              <a:rPr lang="fr-FR" dirty="0"/>
              <a:t> : Il est le chef suprême, dirige l’armée ainsi que les travaux de construction et d’irrigation, il est le représentant des dieux sur terre, il gère les surplus alimentaires, adopte les lois et rend la justice. Son pouvoir est héréditaire.</a:t>
            </a:r>
          </a:p>
          <a:p>
            <a:pPr marL="0" indent="0">
              <a:buNone/>
            </a:pPr>
            <a:endParaRPr lang="fr-FR" dirty="0"/>
          </a:p>
          <a:p>
            <a:pPr marL="0" indent="0">
              <a:buNone/>
            </a:pPr>
            <a:r>
              <a:rPr lang="fr-FR" b="1" u="sng" dirty="0"/>
              <a:t>NOBLESSE</a:t>
            </a:r>
            <a:r>
              <a:rPr lang="fr-FR" dirty="0"/>
              <a:t> : Elle possède les terres, assiste le roi et fait exécuter ses ordres. Les prêtres ont du pouvoir car ils sont</a:t>
            </a:r>
            <a:br>
              <a:rPr lang="fr-FR" dirty="0"/>
            </a:br>
            <a:r>
              <a:rPr lang="fr-FR" dirty="0"/>
              <a:t>considérés comme les intermédiaires entre la population et les dieux ; plusieurs d’entre eux maîtrisent l’écriture.</a:t>
            </a:r>
            <a:endParaRPr lang="en-US" dirty="0"/>
          </a:p>
        </p:txBody>
      </p:sp>
    </p:spTree>
    <p:extLst>
      <p:ext uri="{BB962C8B-B14F-4D97-AF65-F5344CB8AC3E}">
        <p14:creationId xmlns:p14="http://schemas.microsoft.com/office/powerpoint/2010/main" val="3545732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E0784C-0B23-48C1-B88E-C31897DFA08B}"/>
              </a:ext>
            </a:extLst>
          </p:cNvPr>
          <p:cNvSpPr>
            <a:spLocks noGrp="1"/>
          </p:cNvSpPr>
          <p:nvPr>
            <p:ph type="title"/>
          </p:nvPr>
        </p:nvSpPr>
        <p:spPr/>
        <p:txBody>
          <a:bodyPr/>
          <a:lstStyle/>
          <a:p>
            <a:endParaRPr lang="en-US"/>
          </a:p>
        </p:txBody>
      </p:sp>
      <p:sp>
        <p:nvSpPr>
          <p:cNvPr id="3" name="Espace réservé du contenu 2">
            <a:extLst>
              <a:ext uri="{FF2B5EF4-FFF2-40B4-BE49-F238E27FC236}">
                <a16:creationId xmlns:a16="http://schemas.microsoft.com/office/drawing/2014/main" id="{C925CD1D-C172-46BE-88EA-3757385DAE41}"/>
              </a:ext>
            </a:extLst>
          </p:cNvPr>
          <p:cNvSpPr>
            <a:spLocks noGrp="1"/>
          </p:cNvSpPr>
          <p:nvPr>
            <p:ph idx="1"/>
          </p:nvPr>
        </p:nvSpPr>
        <p:spPr/>
        <p:txBody>
          <a:bodyPr/>
          <a:lstStyle/>
          <a:p>
            <a:r>
              <a:rPr lang="fr-FR" b="1" u="sng" dirty="0"/>
              <a:t>PEUPLE</a:t>
            </a:r>
            <a:r>
              <a:rPr lang="fr-FR" dirty="0"/>
              <a:t> : Les paysans sont les plus nombreux. Ils sont illettrés. Ils ne sont pas propriétaires de leurs terres et remettent une</a:t>
            </a:r>
            <a:br>
              <a:rPr lang="fr-FR" dirty="0"/>
            </a:br>
            <a:r>
              <a:rPr lang="fr-FR" dirty="0"/>
              <a:t>partie de leurs récoltes au roi. (impôts).</a:t>
            </a:r>
          </a:p>
          <a:p>
            <a:endParaRPr lang="fr-FR" dirty="0"/>
          </a:p>
          <a:p>
            <a:r>
              <a:rPr lang="fr-FR" b="1" u="sng" dirty="0"/>
              <a:t>ESCLAVES</a:t>
            </a:r>
            <a:r>
              <a:rPr lang="fr-FR" dirty="0"/>
              <a:t> : Ils travaillent gratuitement et n’ont aucun droit.</a:t>
            </a:r>
            <a:endParaRPr lang="en-US" dirty="0"/>
          </a:p>
        </p:txBody>
      </p:sp>
    </p:spTree>
    <p:extLst>
      <p:ext uri="{BB962C8B-B14F-4D97-AF65-F5344CB8AC3E}">
        <p14:creationId xmlns:p14="http://schemas.microsoft.com/office/powerpoint/2010/main" val="640987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DB2345-D434-4C08-B226-6E8D5DB38AFE}"/>
              </a:ext>
            </a:extLst>
          </p:cNvPr>
          <p:cNvSpPr>
            <a:spLocks noGrp="1"/>
          </p:cNvSpPr>
          <p:nvPr>
            <p:ph type="title"/>
          </p:nvPr>
        </p:nvSpPr>
        <p:spPr/>
        <p:txBody>
          <a:bodyPr/>
          <a:lstStyle/>
          <a:p>
            <a:endParaRPr lang="en-US"/>
          </a:p>
        </p:txBody>
      </p:sp>
      <p:sp>
        <p:nvSpPr>
          <p:cNvPr id="3" name="Espace réservé du contenu 2">
            <a:extLst>
              <a:ext uri="{FF2B5EF4-FFF2-40B4-BE49-F238E27FC236}">
                <a16:creationId xmlns:a16="http://schemas.microsoft.com/office/drawing/2014/main" id="{744AC197-C5BD-44B0-9BAC-D457CA77C208}"/>
              </a:ext>
            </a:extLst>
          </p:cNvPr>
          <p:cNvSpPr>
            <a:spLocks noGrp="1"/>
          </p:cNvSpPr>
          <p:nvPr>
            <p:ph idx="1"/>
          </p:nvPr>
        </p:nvSpPr>
        <p:spPr/>
        <p:txBody>
          <a:bodyPr/>
          <a:lstStyle/>
          <a:p>
            <a:r>
              <a:rPr lang="fr-CA" dirty="0"/>
              <a:t>L’agriculture</a:t>
            </a:r>
          </a:p>
          <a:p>
            <a:r>
              <a:rPr lang="en-US" dirty="0"/>
              <a:t>La </a:t>
            </a:r>
            <a:r>
              <a:rPr lang="en-US" dirty="0" err="1"/>
              <a:t>famille</a:t>
            </a:r>
            <a:endParaRPr lang="en-US" dirty="0"/>
          </a:p>
          <a:p>
            <a:r>
              <a:rPr lang="en-US" dirty="0"/>
              <a:t>Le commerce </a:t>
            </a:r>
          </a:p>
          <a:p>
            <a:r>
              <a:rPr lang="en-US" dirty="0"/>
              <a:t>La </a:t>
            </a:r>
            <a:r>
              <a:rPr lang="en-US" dirty="0" err="1"/>
              <a:t>propriété</a:t>
            </a:r>
            <a:endParaRPr lang="en-US" dirty="0"/>
          </a:p>
          <a:p>
            <a:r>
              <a:rPr lang="fr-FR" dirty="0"/>
              <a:t>Ce code fait une distinction selon la classe sociale à laquelle les personnes appartiennent. La conséquence pour avoir porté atteinte à un </a:t>
            </a:r>
            <a:r>
              <a:rPr lang="fr-FR" dirty="0">
                <a:hlinkClick r:id="rId2"/>
              </a:rPr>
              <a:t>noble</a:t>
            </a:r>
            <a:r>
              <a:rPr lang="fr-FR" dirty="0"/>
              <a:t> n'est pas la même que pour une personne du peuple.</a:t>
            </a:r>
            <a:endParaRPr lang="en-US" dirty="0"/>
          </a:p>
        </p:txBody>
      </p:sp>
    </p:spTree>
    <p:extLst>
      <p:ext uri="{BB962C8B-B14F-4D97-AF65-F5344CB8AC3E}">
        <p14:creationId xmlns:p14="http://schemas.microsoft.com/office/powerpoint/2010/main" val="3933629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446EE8-446E-41B0-8A5F-00CC75EFDC98}"/>
              </a:ext>
            </a:extLst>
          </p:cNvPr>
          <p:cNvSpPr>
            <a:spLocks noGrp="1"/>
          </p:cNvSpPr>
          <p:nvPr>
            <p:ph type="title"/>
          </p:nvPr>
        </p:nvSpPr>
        <p:spPr/>
        <p:txBody>
          <a:bodyPr/>
          <a:lstStyle/>
          <a:p>
            <a:r>
              <a:rPr lang="fr-CA" dirty="0"/>
              <a:t>Pourquoi faire des lois?</a:t>
            </a:r>
            <a:endParaRPr lang="en-US" dirty="0"/>
          </a:p>
        </p:txBody>
      </p:sp>
      <p:sp>
        <p:nvSpPr>
          <p:cNvPr id="3" name="Espace réservé du contenu 2">
            <a:extLst>
              <a:ext uri="{FF2B5EF4-FFF2-40B4-BE49-F238E27FC236}">
                <a16:creationId xmlns:a16="http://schemas.microsoft.com/office/drawing/2014/main" id="{98AC9A4D-7719-4BE8-B434-842B6F532932}"/>
              </a:ext>
            </a:extLst>
          </p:cNvPr>
          <p:cNvSpPr>
            <a:spLocks noGrp="1"/>
          </p:cNvSpPr>
          <p:nvPr>
            <p:ph idx="1"/>
          </p:nvPr>
        </p:nvSpPr>
        <p:spPr/>
        <p:txBody>
          <a:bodyPr/>
          <a:lstStyle/>
          <a:p>
            <a:r>
              <a:rPr lang="fr-FR" dirty="0"/>
              <a:t>Avec l'apparition de cités-États de </a:t>
            </a:r>
            <a:r>
              <a:rPr lang="fr-FR" dirty="0">
                <a:solidFill>
                  <a:srgbClr val="FF0000"/>
                </a:solidFill>
              </a:rPr>
              <a:t>plus en plus peuplées</a:t>
            </a:r>
            <a:r>
              <a:rPr lang="fr-FR" dirty="0"/>
              <a:t>, il y a un besoin de créer des règlements, des lois et de s'assurer qu'ils </a:t>
            </a:r>
            <a:r>
              <a:rPr lang="fr-FR" dirty="0">
                <a:solidFill>
                  <a:srgbClr val="FF0000"/>
                </a:solidFill>
              </a:rPr>
              <a:t>soient connus de toute la population. </a:t>
            </a:r>
            <a:endParaRPr lang="en-US" dirty="0">
              <a:solidFill>
                <a:srgbClr val="FF0000"/>
              </a:solidFill>
            </a:endParaRPr>
          </a:p>
        </p:txBody>
      </p:sp>
    </p:spTree>
    <p:extLst>
      <p:ext uri="{BB962C8B-B14F-4D97-AF65-F5344CB8AC3E}">
        <p14:creationId xmlns:p14="http://schemas.microsoft.com/office/powerpoint/2010/main" val="3075705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7AC26D-DC7D-4F10-8096-8D8E675E0B65}"/>
              </a:ext>
            </a:extLst>
          </p:cNvPr>
          <p:cNvSpPr>
            <a:spLocks noGrp="1"/>
          </p:cNvSpPr>
          <p:nvPr>
            <p:ph type="title"/>
          </p:nvPr>
        </p:nvSpPr>
        <p:spPr/>
        <p:txBody>
          <a:bodyPr/>
          <a:lstStyle/>
          <a:p>
            <a:endParaRPr lang="en-US"/>
          </a:p>
        </p:txBody>
      </p:sp>
      <p:sp>
        <p:nvSpPr>
          <p:cNvPr id="3" name="Espace réservé du contenu 2">
            <a:extLst>
              <a:ext uri="{FF2B5EF4-FFF2-40B4-BE49-F238E27FC236}">
                <a16:creationId xmlns:a16="http://schemas.microsoft.com/office/drawing/2014/main" id="{34CE233A-85CA-44C9-8BC7-6F7C1385FF7F}"/>
              </a:ext>
            </a:extLst>
          </p:cNvPr>
          <p:cNvSpPr>
            <a:spLocks noGrp="1"/>
          </p:cNvSpPr>
          <p:nvPr>
            <p:ph idx="1"/>
          </p:nvPr>
        </p:nvSpPr>
        <p:spPr/>
        <p:txBody>
          <a:bodyPr/>
          <a:lstStyle/>
          <a:p>
            <a:r>
              <a:rPr lang="fr-FR" i="1" dirty="0"/>
              <a:t>Nos vies sont-elles autant régies par des codes de lois qu'à l'époque?</a:t>
            </a:r>
          </a:p>
          <a:p>
            <a:r>
              <a:rPr lang="fr-FR" i="1" dirty="0"/>
              <a:t>Le code de lois d'Hammourabi serait-il toujours applicable aujourd'hui? Pourquoi?</a:t>
            </a:r>
            <a:endParaRPr lang="en-US" dirty="0"/>
          </a:p>
        </p:txBody>
      </p:sp>
    </p:spTree>
    <p:extLst>
      <p:ext uri="{BB962C8B-B14F-4D97-AF65-F5344CB8AC3E}">
        <p14:creationId xmlns:p14="http://schemas.microsoft.com/office/powerpoint/2010/main" val="4224494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2EE64D-FC19-4A62-ABAE-2D1CD8E211C5}"/>
              </a:ext>
            </a:extLst>
          </p:cNvPr>
          <p:cNvSpPr>
            <a:spLocks noGrp="1"/>
          </p:cNvSpPr>
          <p:nvPr>
            <p:ph type="title"/>
          </p:nvPr>
        </p:nvSpPr>
        <p:spPr/>
        <p:txBody>
          <a:bodyPr/>
          <a:lstStyle/>
          <a:p>
            <a:endParaRPr lang="en-US"/>
          </a:p>
        </p:txBody>
      </p:sp>
      <p:sp>
        <p:nvSpPr>
          <p:cNvPr id="3" name="Espace réservé du contenu 2">
            <a:extLst>
              <a:ext uri="{FF2B5EF4-FFF2-40B4-BE49-F238E27FC236}">
                <a16:creationId xmlns:a16="http://schemas.microsoft.com/office/drawing/2014/main" id="{E02D4F26-E641-47F9-B3CD-E1E035F54324}"/>
              </a:ext>
            </a:extLst>
          </p:cNvPr>
          <p:cNvSpPr>
            <a:spLocks noGrp="1"/>
          </p:cNvSpPr>
          <p:nvPr>
            <p:ph idx="1"/>
          </p:nvPr>
        </p:nvSpPr>
        <p:spPr/>
        <p:txBody>
          <a:bodyPr>
            <a:normAutofit lnSpcReduction="10000"/>
          </a:bodyPr>
          <a:lstStyle/>
          <a:p>
            <a:r>
              <a:rPr lang="fr-FR" dirty="0"/>
              <a:t>Tous les élèves de l’école partent en avion pour faire un voyage humanitaire. Toutefois, en chemin, le pilote perd le contrôle et vous atterrissez sur une île déserte avec aucune possibilité de communication avec le monde externe. Vous vous rendez donc à l’évidence que vous devrez y passer le reste de vos jours. Aussi bien s’y installer et bâtir votre propre société! Vous décidez donc d’organiser des élections pour que quelqu’un soit en charge de ce développement.</a:t>
            </a:r>
            <a:br>
              <a:rPr lang="fr-FR" dirty="0"/>
            </a:br>
            <a:br>
              <a:rPr lang="fr-FR" dirty="0"/>
            </a:br>
            <a:r>
              <a:rPr lang="fr-FR" dirty="0"/>
              <a:t>Votre rôle consiste à proposer un code de vie comprenant les cinq premières règles qui devraient s’appliquer dans cette société selon vous. Les critères :</a:t>
            </a:r>
            <a:endParaRPr lang="en-US" dirty="0"/>
          </a:p>
        </p:txBody>
      </p:sp>
    </p:spTree>
    <p:extLst>
      <p:ext uri="{BB962C8B-B14F-4D97-AF65-F5344CB8AC3E}">
        <p14:creationId xmlns:p14="http://schemas.microsoft.com/office/powerpoint/2010/main" val="294334921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415</Words>
  <Application>Microsoft Office PowerPoint</Application>
  <PresentationFormat>Grand écran</PresentationFormat>
  <Paragraphs>25</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Calibri</vt:lpstr>
      <vt:lpstr>Calibri Light</vt:lpstr>
      <vt:lpstr>Thème Office</vt:lpstr>
      <vt:lpstr>Les lois en Mésopotamie</vt:lpstr>
      <vt:lpstr>Présentation PowerPoint</vt:lpstr>
      <vt:lpstr>Présentation PowerPoint</vt:lpstr>
      <vt:lpstr>Présentation PowerPoint</vt:lpstr>
      <vt:lpstr>Présentation PowerPoint</vt:lpstr>
      <vt:lpstr>Présentation PowerPoint</vt:lpstr>
      <vt:lpstr>Pourquoi faire des lois?</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Cyr, Jeannot (ASD-S)</dc:creator>
  <cp:lastModifiedBy>Cyr, Jeannot (ASD-S)</cp:lastModifiedBy>
  <cp:revision>7</cp:revision>
  <dcterms:created xsi:type="dcterms:W3CDTF">2020-02-24T12:17:43Z</dcterms:created>
  <dcterms:modified xsi:type="dcterms:W3CDTF">2020-02-24T13:00:06Z</dcterms:modified>
</cp:coreProperties>
</file>