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DBE3-878B-4C2D-91A1-6EA65A33C7E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3766-27FD-442B-B246-07EBC98B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9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DBE3-878B-4C2D-91A1-6EA65A33C7E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3766-27FD-442B-B246-07EBC98B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0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DBE3-878B-4C2D-91A1-6EA65A33C7E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3766-27FD-442B-B246-07EBC98B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DBE3-878B-4C2D-91A1-6EA65A33C7E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3766-27FD-442B-B246-07EBC98B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7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DBE3-878B-4C2D-91A1-6EA65A33C7E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3766-27FD-442B-B246-07EBC98B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9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DBE3-878B-4C2D-91A1-6EA65A33C7E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3766-27FD-442B-B246-07EBC98B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0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DBE3-878B-4C2D-91A1-6EA65A33C7E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3766-27FD-442B-B246-07EBC98B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6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DBE3-878B-4C2D-91A1-6EA65A33C7E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3766-27FD-442B-B246-07EBC98B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7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DBE3-878B-4C2D-91A1-6EA65A33C7E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3766-27FD-442B-B246-07EBC98B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8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DBE3-878B-4C2D-91A1-6EA65A33C7E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3766-27FD-442B-B246-07EBC98B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2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DBE3-878B-4C2D-91A1-6EA65A33C7E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3766-27FD-442B-B246-07EBC98B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7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5DBE3-878B-4C2D-91A1-6EA65A33C7E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3766-27FD-442B-B246-07EBC98B9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3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pSHY5CEggQ&amp;app=deskto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Les périodes historiques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Si les périodes historiques pouvaient parler qu’est-ce qu’elles diraient?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Je suis une période comme au hockey?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437" y="2852738"/>
            <a:ext cx="528637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66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Je suis une période comme l’horaire à l’école?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25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Je suis une période comme les périodes de ta vie?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150" y="2757488"/>
            <a:ext cx="790575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19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Alors une période historique</a:t>
            </a:r>
          </a:p>
          <a:p>
            <a:pPr marL="0" indent="0">
              <a:buNone/>
            </a:pPr>
            <a:endParaRPr lang="fr-CA" dirty="0"/>
          </a:p>
          <a:p>
            <a:pPr marL="514350" indent="-514350">
              <a:buAutoNum type="arabicParenR"/>
            </a:pPr>
            <a:r>
              <a:rPr lang="fr-CA" dirty="0" smtClean="0"/>
              <a:t>A un début</a:t>
            </a:r>
          </a:p>
          <a:p>
            <a:pPr marL="514350" indent="-514350">
              <a:buAutoNum type="arabicParenR"/>
            </a:pPr>
            <a:r>
              <a:rPr lang="fr-CA" dirty="0" smtClean="0"/>
              <a:t>A une fin</a:t>
            </a:r>
          </a:p>
          <a:p>
            <a:pPr marL="514350" indent="-514350">
              <a:buAutoNum type="arabicParenR"/>
            </a:pPr>
            <a:r>
              <a:rPr lang="fr-CA" dirty="0" smtClean="0"/>
              <a:t>Est variable c’est-à-dire que cela change (Les chinois célèbre le nouvel an le 25 janvier  2019)  </a:t>
            </a:r>
          </a:p>
          <a:p>
            <a:pPr marL="514350" indent="-514350">
              <a:buAutoNum type="arabicParenR"/>
            </a:pPr>
            <a:r>
              <a:rPr lang="fr-CA" dirty="0" smtClean="0"/>
              <a:t>Permet de découper le temps en période (l’ordre chronologique)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Voici les périodes de l’histoire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1. La préhistoire </a:t>
            </a:r>
          </a:p>
          <a:p>
            <a:r>
              <a:rPr lang="fr-CA" dirty="0" smtClean="0"/>
              <a:t>2. l’Antiquité</a:t>
            </a:r>
          </a:p>
          <a:p>
            <a:r>
              <a:rPr lang="fr-CA" dirty="0" smtClean="0"/>
              <a:t>3. Le Moyen âge</a:t>
            </a:r>
          </a:p>
          <a:p>
            <a:r>
              <a:rPr lang="fr-CA" dirty="0" smtClean="0"/>
              <a:t>4. les Temps modernes</a:t>
            </a:r>
          </a:p>
          <a:p>
            <a:r>
              <a:rPr lang="fr-CA" dirty="0" smtClean="0"/>
              <a:t>5. l’époque contemporaine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en-US" smtClean="0">
                <a:hlinkClick r:id="rId2"/>
              </a:rPr>
              <a:t>https://www.youtube.com/watch?v=apSHY5CEggQ&amp;app=desktop</a:t>
            </a:r>
            <a:endParaRPr lang="en-US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109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Les périodes historiques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Voici les périodes de l’histoire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périodes historiques</dc:title>
  <dc:creator>Cyr, Jeannot (ASD-S)</dc:creator>
  <cp:lastModifiedBy>Cyr, Jeannot (ASD-S)</cp:lastModifiedBy>
  <cp:revision>8</cp:revision>
  <dcterms:created xsi:type="dcterms:W3CDTF">2019-02-03T17:32:24Z</dcterms:created>
  <dcterms:modified xsi:type="dcterms:W3CDTF">2020-01-29T18:21:06Z</dcterms:modified>
</cp:coreProperties>
</file>