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57" r:id="rId8"/>
    <p:sldId id="261" r:id="rId9"/>
    <p:sldId id="268" r:id="rId10"/>
    <p:sldId id="269" r:id="rId11"/>
    <p:sldId id="264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7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BC7C-ED9E-4213-B518-3E35BF78C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58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8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13B3-C477-49FD-A359-0BED102837E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D6F0-C08A-4B7C-AD2F-CEDF8F2C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L’écriture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2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Lois #229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altLang="en-US"/>
              <a:t>Si un constructeur construit une maison pour un homme et la maison qu'il a construite s'effondre et cause la mort du propriétaire, le constructeur sera mis à la mort.</a:t>
            </a:r>
            <a:endParaRPr lang="en-US" altLang="en-US"/>
          </a:p>
        </p:txBody>
      </p:sp>
      <p:pic>
        <p:nvPicPr>
          <p:cNvPr id="53252" name="Picture 4" descr="Mesop8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404813"/>
            <a:ext cx="5619750" cy="6858000"/>
          </a:xfr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 rot="10791096" flipV="1">
            <a:off x="8724900" y="692150"/>
            <a:ext cx="1944688" cy="731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Arial Black" panose="020B0A04020102020204" pitchFamily="34" charset="0"/>
              </a:rPr>
              <a:t>Oops</a:t>
            </a:r>
          </a:p>
        </p:txBody>
      </p:sp>
    </p:spTree>
    <p:extLst>
      <p:ext uri="{BB962C8B-B14F-4D97-AF65-F5344CB8AC3E}">
        <p14:creationId xmlns:p14="http://schemas.microsoft.com/office/powerpoint/2010/main" val="4108995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Pourquoi faire des lois?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Pour assurer l</a:t>
            </a:r>
            <a:r>
              <a:rPr lang="fr-CA" altLang="en-US"/>
              <a:t>’ordre</a:t>
            </a:r>
          </a:p>
          <a:p>
            <a:r>
              <a:rPr lang="fr-CA" altLang="en-US"/>
              <a:t>Pour affirmer l’autorité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/>
              <a:t>Imagine une société sans lois</a:t>
            </a:r>
            <a:endParaRPr lang="en-US" altLang="en-US"/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en-US"/>
              <a:t>On pourrait voler</a:t>
            </a:r>
          </a:p>
          <a:p>
            <a:r>
              <a:rPr lang="fr-CA" altLang="en-US"/>
              <a:t>On pourrait tuer</a:t>
            </a:r>
          </a:p>
          <a:p>
            <a:r>
              <a:rPr lang="fr-CA" altLang="en-US"/>
              <a:t>Les gens ne seraient pas en sécurité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20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/>
              <a:t>Pourquoi les lois sont écrites?</a:t>
            </a:r>
            <a:endParaRPr lang="en-US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Pour que tous les connaissent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8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/>
              <a:t>Compare la justice du roi Hammourabi avec celle d’aujourd’hui </a:t>
            </a:r>
            <a:endParaRPr lang="en-US" altLang="en-US"/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altLang="en-US"/>
          </a:p>
          <a:p>
            <a:r>
              <a:rPr lang="fr-CA" altLang="en-US"/>
              <a:t>Les punitions sont les mêmes pour tous</a:t>
            </a:r>
          </a:p>
          <a:p>
            <a:r>
              <a:rPr lang="fr-CA" altLang="en-US"/>
              <a:t>Aujourd’hui les criminel vont en prison au lieu d’appliquer le principe du talion</a:t>
            </a:r>
          </a:p>
          <a:p>
            <a:r>
              <a:rPr lang="fr-CA" altLang="en-US"/>
              <a:t>Les lois ne sont pas écrite sur une stèle (pierre) mais dans le code criminel (document écrit)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31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Comparer l’écriture du passé avec celle d’aujourd’hui en donnant des exemples de continuités et </a:t>
            </a:r>
            <a:r>
              <a:rPr lang="fr-CA"/>
              <a:t>de changements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Ce que je sais à propos de l’écriture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9" y="76279"/>
            <a:ext cx="9464294" cy="62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-31795"/>
            <a:ext cx="8474298" cy="69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0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352425"/>
            <a:ext cx="97821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29" y="173422"/>
            <a:ext cx="6249876" cy="64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01" y="1068945"/>
            <a:ext cx="11422156" cy="5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76" y="759853"/>
            <a:ext cx="11389559" cy="43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7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2438400" cy="5257800"/>
          </a:xfrm>
        </p:spPr>
        <p:txBody>
          <a:bodyPr/>
          <a:lstStyle/>
          <a:p>
            <a:r>
              <a:rPr lang="fr-FR" altLang="en-US"/>
              <a:t>Si un fils frappe son père, le père peut découper la main du fils.</a:t>
            </a:r>
            <a:endParaRPr lang="en-US" altLang="en-US"/>
          </a:p>
        </p:txBody>
      </p:sp>
      <p:pic>
        <p:nvPicPr>
          <p:cNvPr id="52228" name="Picture 4" descr="Mesop7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447800"/>
            <a:ext cx="6324600" cy="5410200"/>
          </a:xfr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077200" y="175260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Papa, Non.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8077200" y="1371600"/>
            <a:ext cx="1524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8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171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L’écriture </vt:lpstr>
      <vt:lpstr>Ce que je sais à propos de l’écriture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Lois #229</vt:lpstr>
      <vt:lpstr>Pourquoi faire des lois?</vt:lpstr>
      <vt:lpstr>Imagine une société sans lois</vt:lpstr>
      <vt:lpstr>Pourquoi les lois sont écrites?</vt:lpstr>
      <vt:lpstr>Compare la justice du roi Hammourabi avec celle d’aujourd’hui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L’écriture</dc:title>
  <dc:creator>Cyr, Jeannot (ASD-S)</dc:creator>
  <cp:lastModifiedBy>Cyr, Jeannot (ASD-S)</cp:lastModifiedBy>
  <cp:revision>8</cp:revision>
  <dcterms:created xsi:type="dcterms:W3CDTF">2019-03-11T22:05:23Z</dcterms:created>
  <dcterms:modified xsi:type="dcterms:W3CDTF">2020-02-20T13:24:06Z</dcterms:modified>
</cp:coreProperties>
</file>